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3"/>
  </p:sldMasterIdLst>
  <p:notesMasterIdLst>
    <p:notesMasterId r:id="rId5"/>
  </p:notesMasterIdLst>
  <p:handoutMasterIdLst>
    <p:handoutMasterId r:id="rId35"/>
  </p:handoutMasterIdLst>
  <p:sldIdLst>
    <p:sldId id="274" r:id="rId4"/>
    <p:sldId id="1436" r:id="rId6"/>
    <p:sldId id="1595" r:id="rId7"/>
    <p:sldId id="1465" r:id="rId8"/>
    <p:sldId id="1716" r:id="rId9"/>
    <p:sldId id="1698" r:id="rId10"/>
    <p:sldId id="1715" r:id="rId11"/>
    <p:sldId id="1717" r:id="rId12"/>
    <p:sldId id="1699" r:id="rId13"/>
    <p:sldId id="1718" r:id="rId14"/>
    <p:sldId id="1701" r:id="rId15"/>
    <p:sldId id="1719" r:id="rId16"/>
    <p:sldId id="1705" r:id="rId17"/>
    <p:sldId id="1706" r:id="rId18"/>
    <p:sldId id="1707" r:id="rId19"/>
    <p:sldId id="1702" r:id="rId20"/>
    <p:sldId id="1709" r:id="rId21"/>
    <p:sldId id="1724" r:id="rId22"/>
    <p:sldId id="1703" r:id="rId23"/>
    <p:sldId id="1723" r:id="rId24"/>
    <p:sldId id="1721" r:id="rId25"/>
    <p:sldId id="1725" r:id="rId26"/>
    <p:sldId id="1722" r:id="rId27"/>
    <p:sldId id="1674" r:id="rId28"/>
    <p:sldId id="1712" r:id="rId29"/>
    <p:sldId id="1713" r:id="rId30"/>
    <p:sldId id="1714" r:id="rId31"/>
    <p:sldId id="1665" r:id="rId32"/>
    <p:sldId id="1691" r:id="rId33"/>
    <p:sldId id="868" r:id="rId34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E17CB74B-DA43-4D0A-B68B-2E575F88893B}">
          <p14:sldIdLst>
            <p14:sldId id="274"/>
            <p14:sldId id="1436"/>
            <p14:sldId id="1595"/>
            <p14:sldId id="1465"/>
            <p14:sldId id="1716"/>
            <p14:sldId id="1698"/>
            <p14:sldId id="1715"/>
            <p14:sldId id="1717"/>
            <p14:sldId id="1699"/>
            <p14:sldId id="1718"/>
            <p14:sldId id="1701"/>
            <p14:sldId id="1719"/>
            <p14:sldId id="1705"/>
            <p14:sldId id="1706"/>
            <p14:sldId id="1707"/>
            <p14:sldId id="1702"/>
            <p14:sldId id="1709"/>
            <p14:sldId id="1724"/>
            <p14:sldId id="1703"/>
            <p14:sldId id="1723"/>
            <p14:sldId id="1721"/>
            <p14:sldId id="1725"/>
            <p14:sldId id="1722"/>
            <p14:sldId id="1674"/>
            <p14:sldId id="1712"/>
            <p14:sldId id="1713"/>
            <p14:sldId id="1714"/>
            <p14:sldId id="1665"/>
            <p14:sldId id="1691"/>
            <p14:sldId id="868"/>
          </p14:sldIdLst>
        </p14:section>
        <p14:section name="无标题节" id="{BF5990B2-23ED-48D3-8EF8-02DB43943FB9}">
          <p14:sldIdLst/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zhao (Steve) Zhang" initials="Steve" lastIdx="4" clrIdx="0"/>
  <p:cmAuthor id="1" name="赵海" initials="赵" lastIdx="0" clrIdx="0"/>
  <p:cmAuthor id="2" name="Administrator" initials="A" lastIdx="0" clrIdx="1"/>
  <p:cmAuthor id="3" name="wangfeifei" initials="w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43A"/>
    <a:srgbClr val="663300"/>
    <a:srgbClr val="999A63"/>
    <a:srgbClr val="006600"/>
    <a:srgbClr val="CC9900"/>
    <a:srgbClr val="12B45B"/>
    <a:srgbClr val="D8E3A9"/>
    <a:srgbClr val="0176CB"/>
    <a:srgbClr val="0B1BF3"/>
    <a:srgbClr val="A9A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0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948" y="108"/>
      </p:cViewPr>
      <p:guideLst>
        <p:guide orient="horz" pos="394"/>
        <p:guide orient="horz" pos="4080"/>
        <p:guide pos="346"/>
        <p:guide pos="755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0" Type="http://schemas.openxmlformats.org/officeDocument/2006/relationships/tags" Target="tags/tag1.xml"/><Relationship Id="rId4" Type="http://schemas.openxmlformats.org/officeDocument/2006/relationships/slide" Target="slides/slide1.xml"/><Relationship Id="rId39" Type="http://schemas.openxmlformats.org/officeDocument/2006/relationships/commentAuthors" Target="commentAuthors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81F7F-827A-4177-B5B7-1FFA80A247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A6AF0-8E30-4F8F-A2F4-3CB68C7F4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1331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algn="r" defTabSz="914400" rtl="0" eaLnBrk="1" fontAlgn="base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defRPr/>
            </a:pPr>
            <a:fld id="{C8C94515-8B84-442B-8E07-97E1AC59A4BA}" type="slidenum">
              <a:rPr kumimoji="0" lang="zh-CN" altLang="en-US" sz="1200" b="0" i="0" u="none" strike="noStrike" kern="1200" cap="none" spc="0" normalizeH="0" baseline="0" noProof="1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占位符 26"/>
          <p:cNvSpPr>
            <a:spLocks noGrp="1"/>
          </p:cNvSpPr>
          <p:nvPr>
            <p:ph type="body" sz="quarter" idx="15"/>
          </p:nvPr>
        </p:nvSpPr>
        <p:spPr bwMode="auto">
          <a:xfrm>
            <a:off x="527050" y="1989139"/>
            <a:ext cx="11137900" cy="2555875"/>
          </a:xfrm>
          <a:custGeom>
            <a:avLst/>
            <a:gdLst>
              <a:gd name="connsiteX0" fmla="*/ 0 w 8353425"/>
              <a:gd name="connsiteY0" fmla="*/ 0 h 2555875"/>
              <a:gd name="connsiteX1" fmla="*/ 2141813 w 8353425"/>
              <a:gd name="connsiteY1" fmla="*/ 0 h 2555875"/>
              <a:gd name="connsiteX2" fmla="*/ 7547650 w 8353425"/>
              <a:gd name="connsiteY2" fmla="*/ 0 h 2555875"/>
              <a:gd name="connsiteX3" fmla="*/ 7839909 w 8353425"/>
              <a:gd name="connsiteY3" fmla="*/ 0 h 2555875"/>
              <a:gd name="connsiteX4" fmla="*/ 7839919 w 8353425"/>
              <a:gd name="connsiteY4" fmla="*/ 1 h 2555875"/>
              <a:gd name="connsiteX5" fmla="*/ 8353425 w 8353425"/>
              <a:gd name="connsiteY5" fmla="*/ 1 h 2555875"/>
              <a:gd name="connsiteX6" fmla="*/ 8353425 w 8353425"/>
              <a:gd name="connsiteY6" fmla="*/ 512248 h 2555875"/>
              <a:gd name="connsiteX7" fmla="*/ 8353425 w 8353425"/>
              <a:gd name="connsiteY7" fmla="*/ 1565823 h 2555875"/>
              <a:gd name="connsiteX8" fmla="*/ 8353425 w 8353425"/>
              <a:gd name="connsiteY8" fmla="*/ 2043627 h 2555875"/>
              <a:gd name="connsiteX9" fmla="*/ 7839909 w 8353425"/>
              <a:gd name="connsiteY9" fmla="*/ 2555875 h 2555875"/>
              <a:gd name="connsiteX10" fmla="*/ 7547650 w 8353425"/>
              <a:gd name="connsiteY10" fmla="*/ 2555875 h 2555875"/>
              <a:gd name="connsiteX11" fmla="*/ 2141813 w 8353425"/>
              <a:gd name="connsiteY11" fmla="*/ 2555875 h 2555875"/>
              <a:gd name="connsiteX12" fmla="*/ 0 w 8353425"/>
              <a:gd name="connsiteY12" fmla="*/ 2555875 h 255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353425" h="2555875">
                <a:moveTo>
                  <a:pt x="0" y="0"/>
                </a:moveTo>
                <a:lnTo>
                  <a:pt x="2141813" y="0"/>
                </a:lnTo>
                <a:lnTo>
                  <a:pt x="7547650" y="0"/>
                </a:lnTo>
                <a:lnTo>
                  <a:pt x="7839909" y="0"/>
                </a:lnTo>
                <a:lnTo>
                  <a:pt x="7839919" y="1"/>
                </a:lnTo>
                <a:lnTo>
                  <a:pt x="8353425" y="1"/>
                </a:lnTo>
                <a:lnTo>
                  <a:pt x="8353425" y="512248"/>
                </a:lnTo>
                <a:lnTo>
                  <a:pt x="8353425" y="1565823"/>
                </a:lnTo>
                <a:lnTo>
                  <a:pt x="8353425" y="2043627"/>
                </a:lnTo>
                <a:cubicBezTo>
                  <a:pt x="8353425" y="2326534"/>
                  <a:pt x="8123516" y="2555875"/>
                  <a:pt x="7839909" y="2555875"/>
                </a:cubicBezTo>
                <a:lnTo>
                  <a:pt x="7547650" y="2555875"/>
                </a:lnTo>
                <a:lnTo>
                  <a:pt x="2141813" y="2555875"/>
                </a:lnTo>
                <a:lnTo>
                  <a:pt x="0" y="2555875"/>
                </a:lnTo>
                <a:close/>
              </a:path>
            </a:pathLst>
          </a:custGeom>
          <a:solidFill>
            <a:schemeClr val="tx1">
              <a:alpha val="46000"/>
            </a:schemeClr>
          </a:solid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>
            <a:lvl1pPr marL="0" indent="0">
              <a:buNone/>
              <a:defRPr lang="zh-CN" altLang="en-US" sz="1800" dirty="0" smtClean="0">
                <a:noFill/>
                <a:cs typeface="+mn-ea"/>
              </a:defRPr>
            </a:lvl1pPr>
            <a:lvl2pPr marL="114300" indent="0">
              <a:buNone/>
              <a:defRPr lang="zh-CN" altLang="en-US" sz="1800" dirty="0" smtClean="0">
                <a:noFill/>
              </a:defRPr>
            </a:lvl2pPr>
            <a:lvl3pPr marL="628650" indent="0">
              <a:buNone/>
              <a:defRPr lang="zh-CN" altLang="en-US" sz="1800" dirty="0" smtClean="0">
                <a:noFill/>
              </a:defRPr>
            </a:lvl3pPr>
            <a:lvl4pPr marL="1085850" indent="0">
              <a:buNone/>
              <a:defRPr lang="zh-CN" altLang="en-US" sz="1800" dirty="0" smtClean="0">
                <a:noFill/>
              </a:defRPr>
            </a:lvl4pPr>
            <a:lvl5pPr marL="1600200" indent="0">
              <a:buNone/>
              <a:defRPr lang="zh-CN" altLang="en-US" sz="1800" dirty="0">
                <a:noFill/>
                <a:ea typeface="+mn-ea"/>
              </a:defRPr>
            </a:lvl5pPr>
          </a:lstStyle>
          <a:p>
            <a:pPr marL="0" lvl="0" algn="ctr" defTabSz="914400" latinLnBrk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marL="457200" lvl="1" defTabSz="914400" latinLnBrk="0"/>
            <a:r>
              <a:rPr lang="zh-CN" altLang="en-US" dirty="0"/>
              <a:t>第二级</a:t>
            </a:r>
            <a:endParaRPr lang="zh-CN" altLang="en-US" dirty="0"/>
          </a:p>
          <a:p>
            <a:pPr marL="914400" lvl="2" defTabSz="914400" latinLnBrk="0"/>
            <a:r>
              <a:rPr lang="zh-CN" altLang="en-US" dirty="0"/>
              <a:t>第三级</a:t>
            </a:r>
            <a:endParaRPr lang="zh-CN" altLang="en-US" dirty="0"/>
          </a:p>
          <a:p>
            <a:pPr marL="1371600" lvl="3" defTabSz="914400" latinLnBrk="0"/>
            <a:r>
              <a:rPr lang="zh-CN" altLang="en-US" dirty="0"/>
              <a:t>第四级</a:t>
            </a:r>
            <a:endParaRPr lang="zh-CN" altLang="en-US" dirty="0"/>
          </a:p>
          <a:p>
            <a:pPr marL="1828800" lvl="4" defTabSz="914400" latinLnBrk="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矩形 10" hidden="1"/>
          <p:cNvSpPr/>
          <p:nvPr/>
        </p:nvSpPr>
        <p:spPr bwMode="auto">
          <a:xfrm>
            <a:off x="623795" y="-336808"/>
            <a:ext cx="4579436" cy="223210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3171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1151467" y="2168738"/>
            <a:ext cx="9889053" cy="101689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5720" rIns="91440" bIns="45720" anchor="b">
            <a:noAutofit/>
          </a:bodyPr>
          <a:lstStyle>
            <a:lvl1pPr algn="l">
              <a:defRPr sz="3365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03172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51467" y="3185628"/>
            <a:ext cx="9889053" cy="36933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5720" rIns="91440" bIns="45720" anchor="ctr">
            <a:spAutoFit/>
          </a:bodyPr>
          <a:lstStyle>
            <a:lvl1pPr marL="0" indent="0" algn="l">
              <a:buSzPct val="60000"/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/>
              <a:t>单击此处编辑母版副标题样式</a:t>
            </a:r>
            <a:endParaRPr lang="zh-CN" altLang="en-US" noProof="0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3860801"/>
            <a:ext cx="9889053" cy="522895"/>
          </a:xfrm>
        </p:spPr>
        <p:txBody>
          <a:bodyPr lIns="0"/>
          <a:lstStyle>
            <a:lvl1pPr marL="0" indent="0">
              <a:buNone/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zh-CN" altLang="en-US" dirty="0"/>
              <a:t>时间日期署名</a:t>
            </a:r>
            <a:endParaRPr lang="zh-CN" altLang="en-US" dirty="0"/>
          </a:p>
        </p:txBody>
      </p:sp>
      <p:sp>
        <p:nvSpPr>
          <p:cNvPr id="26" name="文本占位符 12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6011621"/>
            <a:ext cx="8436560" cy="297105"/>
          </a:xfrm>
        </p:spPr>
        <p:txBody>
          <a:bodyPr lIns="0" anchor="ctr"/>
          <a:lstStyle>
            <a:lvl1pPr marL="0" indent="0">
              <a:buNone/>
              <a:defRPr sz="800">
                <a:solidFill>
                  <a:schemeClr val="accent2"/>
                </a:solidFill>
              </a:defRPr>
            </a:lvl1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grpSp>
        <p:nvGrpSpPr>
          <p:cNvPr id="28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29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5" name="组合 44"/>
          <p:cNvGrpSpPr/>
          <p:nvPr userDrawn="1"/>
        </p:nvGrpSpPr>
        <p:grpSpPr>
          <a:xfrm>
            <a:off x="10273769" y="6011614"/>
            <a:ext cx="1391181" cy="297110"/>
            <a:chOff x="6937894" y="6051751"/>
            <a:chExt cx="1810820" cy="386731"/>
          </a:xfrm>
        </p:grpSpPr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6937894" y="6051751"/>
              <a:ext cx="18108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376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1200" b="0" i="0" u="none" strike="noStrike" cap="none" normalizeH="0" baseline="0" dirty="0">
                  <a:ln>
                    <a:noFill/>
                  </a:ln>
                  <a:solidFill>
                    <a:srgbClr val="C70019"/>
                  </a:solidFill>
                  <a:effectLst/>
                  <a:latin typeface="+mn-lt"/>
                  <a:ea typeface="宋体" panose="02010600030101010101" pitchFamily="2" charset="-122"/>
                </a:rPr>
                <a:t>www.crrcgc.cc</a:t>
              </a:r>
              <a:endParaRPr kumimoji="0" lang="zh-CN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7" name="Freeform 5"/>
            <p:cNvSpPr/>
            <p:nvPr/>
          </p:nvSpPr>
          <p:spPr bwMode="auto">
            <a:xfrm>
              <a:off x="6937894" y="6116991"/>
              <a:ext cx="1810820" cy="321491"/>
            </a:xfrm>
            <a:custGeom>
              <a:avLst/>
              <a:gdLst>
                <a:gd name="T0" fmla="*/ 0 w 2822"/>
                <a:gd name="T1" fmla="*/ 0 h 498"/>
                <a:gd name="T2" fmla="*/ 0 w 2822"/>
                <a:gd name="T3" fmla="*/ 308 h 498"/>
                <a:gd name="T4" fmla="*/ 59 w 2822"/>
                <a:gd name="T5" fmla="*/ 448 h 498"/>
                <a:gd name="T6" fmla="*/ 66 w 2822"/>
                <a:gd name="T7" fmla="*/ 454 h 498"/>
                <a:gd name="T8" fmla="*/ 205 w 2822"/>
                <a:gd name="T9" fmla="*/ 498 h 498"/>
                <a:gd name="T10" fmla="*/ 2619 w 2822"/>
                <a:gd name="T11" fmla="*/ 498 h 498"/>
                <a:gd name="T12" fmla="*/ 2763 w 2822"/>
                <a:gd name="T13" fmla="*/ 451 h 498"/>
                <a:gd name="T14" fmla="*/ 2822 w 2822"/>
                <a:gd name="T15" fmla="*/ 308 h 498"/>
                <a:gd name="T16" fmla="*/ 2822 w 2822"/>
                <a:gd name="T17" fmla="*/ 0 h 498"/>
                <a:gd name="T18" fmla="*/ 2662 w 2822"/>
                <a:gd name="T19" fmla="*/ 0 h 498"/>
                <a:gd name="T20" fmla="*/ 2662 w 2822"/>
                <a:gd name="T21" fmla="*/ 240 h 498"/>
                <a:gd name="T22" fmla="*/ 2640 w 2822"/>
                <a:gd name="T23" fmla="*/ 292 h 498"/>
                <a:gd name="T24" fmla="*/ 2587 w 2822"/>
                <a:gd name="T25" fmla="*/ 314 h 498"/>
                <a:gd name="T26" fmla="*/ 245 w 2822"/>
                <a:gd name="T27" fmla="*/ 314 h 498"/>
                <a:gd name="T28" fmla="*/ 187 w 2822"/>
                <a:gd name="T29" fmla="*/ 290 h 498"/>
                <a:gd name="T30" fmla="*/ 163 w 2822"/>
                <a:gd name="T31" fmla="*/ 232 h 498"/>
                <a:gd name="T32" fmla="*/ 163 w 2822"/>
                <a:gd name="T33" fmla="*/ 0 h 498"/>
                <a:gd name="T34" fmla="*/ 0 w 2822"/>
                <a:gd name="T35" fmla="*/ 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2" h="498">
                  <a:moveTo>
                    <a:pt x="0" y="0"/>
                  </a:moveTo>
                  <a:cubicBezTo>
                    <a:pt x="0" y="308"/>
                    <a:pt x="0" y="308"/>
                    <a:pt x="0" y="308"/>
                  </a:cubicBezTo>
                  <a:cubicBezTo>
                    <a:pt x="0" y="362"/>
                    <a:pt x="20" y="410"/>
                    <a:pt x="59" y="448"/>
                  </a:cubicBezTo>
                  <a:cubicBezTo>
                    <a:pt x="61" y="450"/>
                    <a:pt x="63" y="452"/>
                    <a:pt x="66" y="454"/>
                  </a:cubicBezTo>
                  <a:cubicBezTo>
                    <a:pt x="103" y="490"/>
                    <a:pt x="153" y="498"/>
                    <a:pt x="205" y="498"/>
                  </a:cubicBezTo>
                  <a:cubicBezTo>
                    <a:pt x="2619" y="498"/>
                    <a:pt x="2619" y="498"/>
                    <a:pt x="2619" y="498"/>
                  </a:cubicBezTo>
                  <a:cubicBezTo>
                    <a:pt x="2673" y="498"/>
                    <a:pt x="2724" y="489"/>
                    <a:pt x="2763" y="451"/>
                  </a:cubicBezTo>
                  <a:cubicBezTo>
                    <a:pt x="2801" y="412"/>
                    <a:pt x="2822" y="362"/>
                    <a:pt x="2822" y="308"/>
                  </a:cubicBezTo>
                  <a:cubicBezTo>
                    <a:pt x="2822" y="0"/>
                    <a:pt x="2822" y="0"/>
                    <a:pt x="2822" y="0"/>
                  </a:cubicBezTo>
                  <a:cubicBezTo>
                    <a:pt x="2662" y="0"/>
                    <a:pt x="2662" y="0"/>
                    <a:pt x="2662" y="0"/>
                  </a:cubicBezTo>
                  <a:cubicBezTo>
                    <a:pt x="2662" y="240"/>
                    <a:pt x="2662" y="240"/>
                    <a:pt x="2662" y="240"/>
                  </a:cubicBezTo>
                  <a:cubicBezTo>
                    <a:pt x="2662" y="260"/>
                    <a:pt x="2654" y="278"/>
                    <a:pt x="2640" y="292"/>
                  </a:cubicBezTo>
                  <a:cubicBezTo>
                    <a:pt x="2626" y="306"/>
                    <a:pt x="2607" y="314"/>
                    <a:pt x="2587" y="314"/>
                  </a:cubicBezTo>
                  <a:cubicBezTo>
                    <a:pt x="245" y="314"/>
                    <a:pt x="245" y="314"/>
                    <a:pt x="245" y="314"/>
                  </a:cubicBezTo>
                  <a:cubicBezTo>
                    <a:pt x="223" y="314"/>
                    <a:pt x="203" y="306"/>
                    <a:pt x="187" y="290"/>
                  </a:cubicBezTo>
                  <a:cubicBezTo>
                    <a:pt x="172" y="275"/>
                    <a:pt x="163" y="254"/>
                    <a:pt x="163" y="232"/>
                  </a:cubicBezTo>
                  <a:cubicBezTo>
                    <a:pt x="163" y="0"/>
                    <a:pt x="163" y="0"/>
                    <a:pt x="1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5B5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xit" presetSubtype="0" accel="100000" fill="hold" grpId="1" nodeType="after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3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03171" grpId="0"/>
      <p:bldP spid="30317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3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31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Freeform 15"/>
          <p:cNvSpPr>
            <a:spLocks noEditPoints="1"/>
          </p:cNvSpPr>
          <p:nvPr/>
        </p:nvSpPr>
        <p:spPr>
          <a:xfrm>
            <a:off x="0" y="-11430"/>
            <a:ext cx="857250" cy="78867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88975"/>
              </a:cxn>
              <a:cxn ang="0">
                <a:pos x="698500" y="688975"/>
              </a:cxn>
              <a:cxn ang="0">
                <a:pos x="698500" y="0"/>
              </a:cxn>
              <a:cxn ang="0">
                <a:pos x="0" y="0"/>
              </a:cxn>
              <a:cxn ang="0">
                <a:pos x="544717" y="521992"/>
              </a:cxn>
              <a:cxn ang="0">
                <a:pos x="376634" y="521992"/>
              </a:cxn>
              <a:cxn ang="0">
                <a:pos x="376634" y="549238"/>
              </a:cxn>
              <a:cxn ang="0">
                <a:pos x="321866" y="549238"/>
              </a:cxn>
              <a:cxn ang="0">
                <a:pos x="321866" y="521992"/>
              </a:cxn>
              <a:cxn ang="0">
                <a:pos x="153783" y="521992"/>
              </a:cxn>
              <a:cxn ang="0">
                <a:pos x="153783" y="479099"/>
              </a:cxn>
              <a:cxn ang="0">
                <a:pos x="544717" y="479099"/>
              </a:cxn>
              <a:cxn ang="0">
                <a:pos x="544717" y="521992"/>
              </a:cxn>
              <a:cxn ang="0">
                <a:pos x="227977" y="295391"/>
              </a:cxn>
              <a:cxn ang="0">
                <a:pos x="208552" y="314814"/>
              </a:cxn>
              <a:cxn ang="0">
                <a:pos x="208552" y="393045"/>
              </a:cxn>
              <a:cxn ang="0">
                <a:pos x="227977" y="412468"/>
              </a:cxn>
              <a:cxn ang="0">
                <a:pos x="321866" y="412468"/>
              </a:cxn>
              <a:cxn ang="0">
                <a:pos x="321866" y="455630"/>
              </a:cxn>
              <a:cxn ang="0">
                <a:pos x="212329" y="455630"/>
              </a:cxn>
              <a:cxn ang="0">
                <a:pos x="157830" y="400868"/>
              </a:cxn>
              <a:cxn ang="0">
                <a:pos x="157830" y="306990"/>
              </a:cxn>
              <a:cxn ang="0">
                <a:pos x="212329" y="252498"/>
              </a:cxn>
              <a:cxn ang="0">
                <a:pos x="321866" y="252498"/>
              </a:cxn>
              <a:cxn ang="0">
                <a:pos x="321866" y="295391"/>
              </a:cxn>
              <a:cxn ang="0">
                <a:pos x="227977" y="295391"/>
              </a:cxn>
              <a:cxn ang="0">
                <a:pos x="321866" y="330460"/>
              </a:cxn>
              <a:cxn ang="0">
                <a:pos x="321866" y="377399"/>
              </a:cxn>
              <a:cxn ang="0">
                <a:pos x="259273" y="377399"/>
              </a:cxn>
              <a:cxn ang="0">
                <a:pos x="251719" y="369575"/>
              </a:cxn>
              <a:cxn ang="0">
                <a:pos x="251719" y="338283"/>
              </a:cxn>
              <a:cxn ang="0">
                <a:pos x="259273" y="330460"/>
              </a:cxn>
              <a:cxn ang="0">
                <a:pos x="321866" y="330460"/>
              </a:cxn>
              <a:cxn ang="0">
                <a:pos x="470253" y="412468"/>
              </a:cxn>
              <a:cxn ang="0">
                <a:pos x="489948" y="393045"/>
              </a:cxn>
              <a:cxn ang="0">
                <a:pos x="489948" y="314814"/>
              </a:cxn>
              <a:cxn ang="0">
                <a:pos x="470253" y="295391"/>
              </a:cxn>
              <a:cxn ang="0">
                <a:pos x="376634" y="295391"/>
              </a:cxn>
              <a:cxn ang="0">
                <a:pos x="376634" y="252498"/>
              </a:cxn>
              <a:cxn ang="0">
                <a:pos x="486171" y="252498"/>
              </a:cxn>
              <a:cxn ang="0">
                <a:pos x="540670" y="306990"/>
              </a:cxn>
              <a:cxn ang="0">
                <a:pos x="540670" y="400868"/>
              </a:cxn>
              <a:cxn ang="0">
                <a:pos x="486171" y="455630"/>
              </a:cxn>
              <a:cxn ang="0">
                <a:pos x="376634" y="455630"/>
              </a:cxn>
              <a:cxn ang="0">
                <a:pos x="376634" y="412468"/>
              </a:cxn>
              <a:cxn ang="0">
                <a:pos x="470253" y="412468"/>
              </a:cxn>
              <a:cxn ang="0">
                <a:pos x="376634" y="377399"/>
              </a:cxn>
              <a:cxn ang="0">
                <a:pos x="376634" y="330460"/>
              </a:cxn>
              <a:cxn ang="0">
                <a:pos x="439227" y="330460"/>
              </a:cxn>
              <a:cxn ang="0">
                <a:pos x="447051" y="338283"/>
              </a:cxn>
              <a:cxn ang="0">
                <a:pos x="447051" y="369575"/>
              </a:cxn>
              <a:cxn ang="0">
                <a:pos x="439227" y="377399"/>
              </a:cxn>
              <a:cxn ang="0">
                <a:pos x="376634" y="377399"/>
              </a:cxn>
              <a:cxn ang="0">
                <a:pos x="544717" y="229029"/>
              </a:cxn>
              <a:cxn ang="0">
                <a:pos x="153783" y="229029"/>
              </a:cxn>
              <a:cxn ang="0">
                <a:pos x="153783" y="186137"/>
              </a:cxn>
              <a:cxn ang="0">
                <a:pos x="321866" y="186137"/>
              </a:cxn>
              <a:cxn ang="0">
                <a:pos x="321866" y="158621"/>
              </a:cxn>
              <a:cxn ang="0">
                <a:pos x="376634" y="158621"/>
              </a:cxn>
              <a:cxn ang="0">
                <a:pos x="376634" y="186137"/>
              </a:cxn>
              <a:cxn ang="0">
                <a:pos x="544717" y="186137"/>
              </a:cxn>
              <a:cxn ang="0">
                <a:pos x="544717" y="229029"/>
              </a:cxn>
            </a:cxnLst>
            <a:rect l="0" t="0" r="0" b="0"/>
            <a:pathLst>
              <a:path w="2589" h="2554">
                <a:moveTo>
                  <a:pt x="0" y="0"/>
                </a:moveTo>
                <a:cubicBezTo>
                  <a:pt x="0" y="2554"/>
                  <a:pt x="0" y="2554"/>
                  <a:pt x="0" y="2554"/>
                </a:cubicBezTo>
                <a:cubicBezTo>
                  <a:pt x="2589" y="2554"/>
                  <a:pt x="2589" y="2554"/>
                  <a:pt x="2589" y="2554"/>
                </a:cubicBezTo>
                <a:cubicBezTo>
                  <a:pt x="2589" y="0"/>
                  <a:pt x="2589" y="0"/>
                  <a:pt x="2589" y="0"/>
                </a:cubicBezTo>
                <a:lnTo>
                  <a:pt x="0" y="0"/>
                </a:lnTo>
                <a:close/>
                <a:moveTo>
                  <a:pt x="2019" y="1935"/>
                </a:moveTo>
                <a:cubicBezTo>
                  <a:pt x="1396" y="1935"/>
                  <a:pt x="1396" y="1935"/>
                  <a:pt x="1396" y="1935"/>
                </a:cubicBezTo>
                <a:cubicBezTo>
                  <a:pt x="1396" y="2036"/>
                  <a:pt x="1396" y="2036"/>
                  <a:pt x="1396" y="2036"/>
                </a:cubicBezTo>
                <a:cubicBezTo>
                  <a:pt x="1193" y="2036"/>
                  <a:pt x="1193" y="2036"/>
                  <a:pt x="1193" y="2036"/>
                </a:cubicBezTo>
                <a:cubicBezTo>
                  <a:pt x="1193" y="1935"/>
                  <a:pt x="1193" y="1935"/>
                  <a:pt x="1193" y="1935"/>
                </a:cubicBezTo>
                <a:cubicBezTo>
                  <a:pt x="570" y="1935"/>
                  <a:pt x="570" y="1935"/>
                  <a:pt x="570" y="1935"/>
                </a:cubicBezTo>
                <a:cubicBezTo>
                  <a:pt x="570" y="1776"/>
                  <a:pt x="570" y="1776"/>
                  <a:pt x="570" y="1776"/>
                </a:cubicBezTo>
                <a:cubicBezTo>
                  <a:pt x="2019" y="1776"/>
                  <a:pt x="2019" y="1776"/>
                  <a:pt x="2019" y="1776"/>
                </a:cubicBezTo>
                <a:lnTo>
                  <a:pt x="2019" y="1935"/>
                </a:lnTo>
                <a:close/>
                <a:moveTo>
                  <a:pt x="845" y="1095"/>
                </a:moveTo>
                <a:cubicBezTo>
                  <a:pt x="805" y="1095"/>
                  <a:pt x="773" y="1127"/>
                  <a:pt x="773" y="1167"/>
                </a:cubicBezTo>
                <a:cubicBezTo>
                  <a:pt x="773" y="1457"/>
                  <a:pt x="773" y="1457"/>
                  <a:pt x="773" y="1457"/>
                </a:cubicBezTo>
                <a:cubicBezTo>
                  <a:pt x="773" y="1497"/>
                  <a:pt x="805" y="1529"/>
                  <a:pt x="845" y="1529"/>
                </a:cubicBezTo>
                <a:cubicBezTo>
                  <a:pt x="1193" y="1529"/>
                  <a:pt x="1193" y="1529"/>
                  <a:pt x="1193" y="1529"/>
                </a:cubicBezTo>
                <a:cubicBezTo>
                  <a:pt x="1193" y="1689"/>
                  <a:pt x="1193" y="1689"/>
                  <a:pt x="1193" y="1689"/>
                </a:cubicBezTo>
                <a:cubicBezTo>
                  <a:pt x="787" y="1689"/>
                  <a:pt x="787" y="1689"/>
                  <a:pt x="787" y="1689"/>
                </a:cubicBezTo>
                <a:cubicBezTo>
                  <a:pt x="675" y="1689"/>
                  <a:pt x="585" y="1598"/>
                  <a:pt x="585" y="1486"/>
                </a:cubicBezTo>
                <a:cubicBezTo>
                  <a:pt x="585" y="1138"/>
                  <a:pt x="585" y="1138"/>
                  <a:pt x="585" y="1138"/>
                </a:cubicBezTo>
                <a:cubicBezTo>
                  <a:pt x="585" y="1026"/>
                  <a:pt x="675" y="936"/>
                  <a:pt x="787" y="936"/>
                </a:cubicBezTo>
                <a:cubicBezTo>
                  <a:pt x="1193" y="936"/>
                  <a:pt x="1193" y="936"/>
                  <a:pt x="1193" y="936"/>
                </a:cubicBezTo>
                <a:cubicBezTo>
                  <a:pt x="1193" y="1095"/>
                  <a:pt x="1193" y="1095"/>
                  <a:pt x="1193" y="1095"/>
                </a:cubicBezTo>
                <a:lnTo>
                  <a:pt x="845" y="1095"/>
                </a:lnTo>
                <a:close/>
                <a:moveTo>
                  <a:pt x="1193" y="1225"/>
                </a:moveTo>
                <a:cubicBezTo>
                  <a:pt x="1193" y="1399"/>
                  <a:pt x="1193" y="1399"/>
                  <a:pt x="1193" y="1399"/>
                </a:cubicBezTo>
                <a:cubicBezTo>
                  <a:pt x="961" y="1399"/>
                  <a:pt x="961" y="1399"/>
                  <a:pt x="961" y="1399"/>
                </a:cubicBezTo>
                <a:cubicBezTo>
                  <a:pt x="945" y="1399"/>
                  <a:pt x="933" y="1386"/>
                  <a:pt x="933" y="1370"/>
                </a:cubicBezTo>
                <a:cubicBezTo>
                  <a:pt x="933" y="1254"/>
                  <a:pt x="933" y="1254"/>
                  <a:pt x="933" y="1254"/>
                </a:cubicBezTo>
                <a:cubicBezTo>
                  <a:pt x="933" y="1238"/>
                  <a:pt x="945" y="1225"/>
                  <a:pt x="961" y="1225"/>
                </a:cubicBezTo>
                <a:lnTo>
                  <a:pt x="1193" y="1225"/>
                </a:lnTo>
                <a:close/>
                <a:moveTo>
                  <a:pt x="1743" y="1529"/>
                </a:moveTo>
                <a:cubicBezTo>
                  <a:pt x="1783" y="1529"/>
                  <a:pt x="1816" y="1497"/>
                  <a:pt x="1816" y="1457"/>
                </a:cubicBezTo>
                <a:cubicBezTo>
                  <a:pt x="1816" y="1167"/>
                  <a:pt x="1816" y="1167"/>
                  <a:pt x="1816" y="1167"/>
                </a:cubicBezTo>
                <a:cubicBezTo>
                  <a:pt x="1816" y="1127"/>
                  <a:pt x="1783" y="1095"/>
                  <a:pt x="1743" y="1095"/>
                </a:cubicBezTo>
                <a:cubicBezTo>
                  <a:pt x="1396" y="1095"/>
                  <a:pt x="1396" y="1095"/>
                  <a:pt x="1396" y="1095"/>
                </a:cubicBezTo>
                <a:cubicBezTo>
                  <a:pt x="1396" y="936"/>
                  <a:pt x="1396" y="936"/>
                  <a:pt x="1396" y="936"/>
                </a:cubicBezTo>
                <a:cubicBezTo>
                  <a:pt x="1802" y="936"/>
                  <a:pt x="1802" y="936"/>
                  <a:pt x="1802" y="936"/>
                </a:cubicBezTo>
                <a:cubicBezTo>
                  <a:pt x="1914" y="936"/>
                  <a:pt x="2004" y="1026"/>
                  <a:pt x="2004" y="1138"/>
                </a:cubicBezTo>
                <a:cubicBezTo>
                  <a:pt x="2004" y="1486"/>
                  <a:pt x="2004" y="1486"/>
                  <a:pt x="2004" y="1486"/>
                </a:cubicBezTo>
                <a:cubicBezTo>
                  <a:pt x="2004" y="1598"/>
                  <a:pt x="1913" y="1689"/>
                  <a:pt x="1802" y="1689"/>
                </a:cubicBezTo>
                <a:cubicBezTo>
                  <a:pt x="1396" y="1689"/>
                  <a:pt x="1396" y="1689"/>
                  <a:pt x="1396" y="1689"/>
                </a:cubicBezTo>
                <a:cubicBezTo>
                  <a:pt x="1396" y="1529"/>
                  <a:pt x="1396" y="1529"/>
                  <a:pt x="1396" y="1529"/>
                </a:cubicBezTo>
                <a:lnTo>
                  <a:pt x="1743" y="1529"/>
                </a:lnTo>
                <a:close/>
                <a:moveTo>
                  <a:pt x="1396" y="1399"/>
                </a:moveTo>
                <a:cubicBezTo>
                  <a:pt x="1396" y="1225"/>
                  <a:pt x="1396" y="1225"/>
                  <a:pt x="1396" y="1225"/>
                </a:cubicBezTo>
                <a:cubicBezTo>
                  <a:pt x="1628" y="1225"/>
                  <a:pt x="1628" y="1225"/>
                  <a:pt x="1628" y="1225"/>
                </a:cubicBezTo>
                <a:cubicBezTo>
                  <a:pt x="1643" y="1225"/>
                  <a:pt x="1657" y="1238"/>
                  <a:pt x="1657" y="1254"/>
                </a:cubicBezTo>
                <a:cubicBezTo>
                  <a:pt x="1657" y="1370"/>
                  <a:pt x="1657" y="1370"/>
                  <a:pt x="1657" y="1370"/>
                </a:cubicBezTo>
                <a:cubicBezTo>
                  <a:pt x="1657" y="1386"/>
                  <a:pt x="1643" y="1399"/>
                  <a:pt x="1628" y="1399"/>
                </a:cubicBezTo>
                <a:lnTo>
                  <a:pt x="1396" y="1399"/>
                </a:lnTo>
                <a:close/>
                <a:moveTo>
                  <a:pt x="2019" y="849"/>
                </a:moveTo>
                <a:cubicBezTo>
                  <a:pt x="570" y="849"/>
                  <a:pt x="570" y="849"/>
                  <a:pt x="570" y="849"/>
                </a:cubicBezTo>
                <a:cubicBezTo>
                  <a:pt x="570" y="690"/>
                  <a:pt x="570" y="690"/>
                  <a:pt x="570" y="690"/>
                </a:cubicBezTo>
                <a:cubicBezTo>
                  <a:pt x="1193" y="690"/>
                  <a:pt x="1193" y="690"/>
                  <a:pt x="1193" y="690"/>
                </a:cubicBezTo>
                <a:cubicBezTo>
                  <a:pt x="1193" y="588"/>
                  <a:pt x="1193" y="588"/>
                  <a:pt x="1193" y="588"/>
                </a:cubicBezTo>
                <a:cubicBezTo>
                  <a:pt x="1396" y="588"/>
                  <a:pt x="1396" y="588"/>
                  <a:pt x="1396" y="588"/>
                </a:cubicBezTo>
                <a:cubicBezTo>
                  <a:pt x="1396" y="690"/>
                  <a:pt x="1396" y="690"/>
                  <a:pt x="1396" y="690"/>
                </a:cubicBezTo>
                <a:cubicBezTo>
                  <a:pt x="2019" y="690"/>
                  <a:pt x="2019" y="690"/>
                  <a:pt x="2019" y="690"/>
                </a:cubicBezTo>
                <a:lnTo>
                  <a:pt x="2019" y="849"/>
                </a:lnTo>
                <a:close/>
              </a:path>
            </a:pathLst>
          </a:custGeom>
          <a:solidFill>
            <a:srgbClr val="C70019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51" y="76275"/>
            <a:ext cx="10560000" cy="69209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0" name="日期占位符 7"/>
          <p:cNvSpPr>
            <a:spLocks noGrp="1"/>
          </p:cNvSpPr>
          <p:nvPr>
            <p:ph type="dt" sz="half" idx="2"/>
          </p:nvPr>
        </p:nvSpPr>
        <p:spPr>
          <a:xfrm>
            <a:off x="8153400" y="6478588"/>
            <a:ext cx="1794933" cy="360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marL="0" marR="0" indent="0" algn="l" defTabSz="914400" rtl="0" eaLnBrk="1" latinLnBrk="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fld id="{C2C27585-37C7-4425-9823-FD2EA35CD323}" type="datetime1">
              <a:rPr kumimoji="0" lang="en-US" altLang="zh-CN" b="0" i="0" kern="1200" cap="none" spc="0" normalizeH="0" baseline="0" noProof="0" smtClean="0">
                <a:latin typeface="+mn-lt"/>
                <a:ea typeface="+mn-ea"/>
                <a:cs typeface="+mn-cs"/>
              </a:rPr>
            </a:fld>
            <a:endParaRPr kumimoji="0" lang="zh-CN" altLang="en-US" b="0" i="0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8"/>
          <p:cNvSpPr>
            <a:spLocks noGrp="1"/>
          </p:cNvSpPr>
          <p:nvPr>
            <p:ph type="ftr" sz="quarter" idx="3"/>
          </p:nvPr>
        </p:nvSpPr>
        <p:spPr>
          <a:xfrm>
            <a:off x="3365500" y="6478588"/>
            <a:ext cx="4787900" cy="360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marL="0" marR="0" indent="0" algn="l" defTabSz="914400" rtl="0" eaLnBrk="1" latinLnBrk="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en-US" b="0" i="0" kern="1200" cap="none" spc="0" normalizeH="0" baseline="0" noProof="0">
                <a:latin typeface="+mn-lt"/>
                <a:ea typeface="+mn-ea"/>
                <a:cs typeface="+mn-cs"/>
              </a:rPr>
              <a:t>中国中车股份有限公司 版权所有 </a:t>
            </a:r>
            <a:r>
              <a:rPr kumimoji="0" lang="en-US" altLang="zh-CN" b="0" i="0" kern="1200" cap="none" spc="0" normalizeH="0" baseline="0" noProof="0">
                <a:latin typeface="+mn-lt"/>
                <a:ea typeface="+mn-ea"/>
                <a:cs typeface="+mn-cs"/>
              </a:rPr>
              <a:t>2015</a:t>
            </a:r>
            <a:endParaRPr kumimoji="0" lang="zh-CN" altLang="en-US" b="0" i="0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9"/>
          <p:cNvSpPr>
            <a:spLocks noGrp="1"/>
          </p:cNvSpPr>
          <p:nvPr>
            <p:ph type="sldNum" sz="quarter" idx="4"/>
          </p:nvPr>
        </p:nvSpPr>
        <p:spPr>
          <a:xfrm>
            <a:off x="527051" y="6478588"/>
            <a:ext cx="2838451" cy="360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ED22984-96A3-45F7-B0D3-311F9A205A4A}" type="slidenum">
              <a:rPr kumimoji="0" lang="zh-CN" altLang="en-US" b="0" i="0" kern="1200" cap="none" spc="0" normalizeH="0" baseline="0" noProof="1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</a:fld>
            <a:endParaRPr kumimoji="0" lang="zh-CN" altLang="en-US" b="0" i="0" kern="1200" cap="none" spc="0" normalizeH="0" baseline="0" noProof="1"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6DC4-8D8F-44CE-BFFF-BDE7F57FD6C5}" type="datetime1">
              <a:rPr lang="en-US" altLang="zh-CN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showMasterSp="0">
  <p:cSld name="标题，文本与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3"/>
          <p:cNvSpPr>
            <a:spLocks noChangeShapeType="1"/>
          </p:cNvSpPr>
          <p:nvPr/>
        </p:nvSpPr>
        <p:spPr bwMode="auto">
          <a:xfrm>
            <a:off x="622300" y="768350"/>
            <a:ext cx="10960100" cy="0"/>
          </a:xfrm>
          <a:prstGeom prst="line">
            <a:avLst/>
          </a:prstGeom>
          <a:noFill/>
          <a:ln w="3175">
            <a:solidFill>
              <a:srgbClr val="C0C0C0"/>
            </a:solidFill>
            <a:rou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单圆角矩形 5"/>
          <p:cNvSpPr/>
          <p:nvPr/>
        </p:nvSpPr>
        <p:spPr bwMode="auto">
          <a:xfrm>
            <a:off x="0" y="6457950"/>
            <a:ext cx="10098617" cy="400050"/>
          </a:xfrm>
          <a:prstGeom prst="round1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lIns="91441" rIns="91441" anchor="ctr"/>
          <a:lstStyle/>
          <a:p>
            <a:pPr algn="ctr" defTabSz="913765">
              <a:defRPr/>
            </a:pPr>
            <a:endParaRPr lang="zh-CN" altLang="en-US" sz="1600">
              <a:ea typeface="黑体" panose="02010609060101010101" pitchFamily="49" charset="-122"/>
            </a:endParaRPr>
          </a:p>
        </p:txBody>
      </p:sp>
      <p:pic>
        <p:nvPicPr>
          <p:cNvPr id="7" name="图片 4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7217" y="6534150"/>
            <a:ext cx="133773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299" y="274411"/>
            <a:ext cx="1097340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299" y="1599974"/>
            <a:ext cx="5414131" cy="452664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图表占位符 3"/>
          <p:cNvSpPr>
            <a:spLocks noGrp="1"/>
          </p:cNvSpPr>
          <p:nvPr>
            <p:ph type="chart" sz="half" idx="2"/>
          </p:nvPr>
        </p:nvSpPr>
        <p:spPr>
          <a:xfrm>
            <a:off x="6168571" y="1599974"/>
            <a:ext cx="5414132" cy="452664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153400" y="6478588"/>
            <a:ext cx="1794933" cy="3603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41A0C-8284-420C-8D0D-EC412A681D6A}" type="datetime1">
              <a:rPr lang="en-US" altLang="zh-CN" smtClean="0"/>
            </a:fld>
            <a:endParaRPr lang="en-US" altLang="zh-CN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65500" y="6478588"/>
            <a:ext cx="4787900" cy="3603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en-US" altLang="zh-CN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占位符 26"/>
          <p:cNvSpPr>
            <a:spLocks noGrp="1"/>
          </p:cNvSpPr>
          <p:nvPr>
            <p:ph type="body" sz="quarter" idx="15"/>
          </p:nvPr>
        </p:nvSpPr>
        <p:spPr bwMode="auto">
          <a:xfrm>
            <a:off x="527050" y="1989139"/>
            <a:ext cx="11137900" cy="2555875"/>
          </a:xfrm>
          <a:custGeom>
            <a:avLst/>
            <a:gdLst>
              <a:gd name="connsiteX0" fmla="*/ 0 w 8353425"/>
              <a:gd name="connsiteY0" fmla="*/ 0 h 2555875"/>
              <a:gd name="connsiteX1" fmla="*/ 2141813 w 8353425"/>
              <a:gd name="connsiteY1" fmla="*/ 0 h 2555875"/>
              <a:gd name="connsiteX2" fmla="*/ 7547650 w 8353425"/>
              <a:gd name="connsiteY2" fmla="*/ 0 h 2555875"/>
              <a:gd name="connsiteX3" fmla="*/ 7839909 w 8353425"/>
              <a:gd name="connsiteY3" fmla="*/ 0 h 2555875"/>
              <a:gd name="connsiteX4" fmla="*/ 7839919 w 8353425"/>
              <a:gd name="connsiteY4" fmla="*/ 1 h 2555875"/>
              <a:gd name="connsiteX5" fmla="*/ 8353425 w 8353425"/>
              <a:gd name="connsiteY5" fmla="*/ 1 h 2555875"/>
              <a:gd name="connsiteX6" fmla="*/ 8353425 w 8353425"/>
              <a:gd name="connsiteY6" fmla="*/ 512248 h 2555875"/>
              <a:gd name="connsiteX7" fmla="*/ 8353425 w 8353425"/>
              <a:gd name="connsiteY7" fmla="*/ 1565823 h 2555875"/>
              <a:gd name="connsiteX8" fmla="*/ 8353425 w 8353425"/>
              <a:gd name="connsiteY8" fmla="*/ 2043627 h 2555875"/>
              <a:gd name="connsiteX9" fmla="*/ 7839909 w 8353425"/>
              <a:gd name="connsiteY9" fmla="*/ 2555875 h 2555875"/>
              <a:gd name="connsiteX10" fmla="*/ 7547650 w 8353425"/>
              <a:gd name="connsiteY10" fmla="*/ 2555875 h 2555875"/>
              <a:gd name="connsiteX11" fmla="*/ 2141813 w 8353425"/>
              <a:gd name="connsiteY11" fmla="*/ 2555875 h 2555875"/>
              <a:gd name="connsiteX12" fmla="*/ 0 w 8353425"/>
              <a:gd name="connsiteY12" fmla="*/ 2555875 h 255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353425" h="2555875">
                <a:moveTo>
                  <a:pt x="0" y="0"/>
                </a:moveTo>
                <a:lnTo>
                  <a:pt x="2141813" y="0"/>
                </a:lnTo>
                <a:lnTo>
                  <a:pt x="7547650" y="0"/>
                </a:lnTo>
                <a:lnTo>
                  <a:pt x="7839909" y="0"/>
                </a:lnTo>
                <a:lnTo>
                  <a:pt x="7839919" y="1"/>
                </a:lnTo>
                <a:lnTo>
                  <a:pt x="8353425" y="1"/>
                </a:lnTo>
                <a:lnTo>
                  <a:pt x="8353425" y="512248"/>
                </a:lnTo>
                <a:lnTo>
                  <a:pt x="8353425" y="1565823"/>
                </a:lnTo>
                <a:lnTo>
                  <a:pt x="8353425" y="2043627"/>
                </a:lnTo>
                <a:cubicBezTo>
                  <a:pt x="8353425" y="2326534"/>
                  <a:pt x="8123516" y="2555875"/>
                  <a:pt x="7839909" y="2555875"/>
                </a:cubicBezTo>
                <a:lnTo>
                  <a:pt x="7547650" y="2555875"/>
                </a:lnTo>
                <a:lnTo>
                  <a:pt x="2141813" y="2555875"/>
                </a:lnTo>
                <a:lnTo>
                  <a:pt x="0" y="2555875"/>
                </a:lnTo>
                <a:close/>
              </a:path>
            </a:pathLst>
          </a:custGeom>
          <a:solidFill>
            <a:schemeClr val="tx1">
              <a:alpha val="46000"/>
            </a:schemeClr>
          </a:solid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>
            <a:lvl1pPr marL="0" indent="0">
              <a:buNone/>
              <a:defRPr lang="zh-CN" altLang="en-US" sz="1800" dirty="0" smtClean="0">
                <a:noFill/>
                <a:cs typeface="+mn-ea"/>
              </a:defRPr>
            </a:lvl1pPr>
            <a:lvl2pPr marL="114300" indent="0">
              <a:buNone/>
              <a:defRPr lang="zh-CN" altLang="en-US" sz="1800" dirty="0" smtClean="0">
                <a:noFill/>
              </a:defRPr>
            </a:lvl2pPr>
            <a:lvl3pPr marL="628650" indent="0">
              <a:buNone/>
              <a:defRPr lang="zh-CN" altLang="en-US" sz="1800" dirty="0" smtClean="0">
                <a:noFill/>
              </a:defRPr>
            </a:lvl3pPr>
            <a:lvl4pPr marL="1085850" indent="0">
              <a:buNone/>
              <a:defRPr lang="zh-CN" altLang="en-US" sz="1800" dirty="0" smtClean="0">
                <a:noFill/>
              </a:defRPr>
            </a:lvl4pPr>
            <a:lvl5pPr marL="1600200" indent="0">
              <a:buNone/>
              <a:defRPr lang="zh-CN" altLang="en-US" sz="1800" dirty="0">
                <a:noFill/>
                <a:ea typeface="+mn-ea"/>
              </a:defRPr>
            </a:lvl5pPr>
          </a:lstStyle>
          <a:p>
            <a:pPr marL="0" lvl="0" algn="ctr" defTabSz="914400" latinLnBrk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marL="457200" lvl="1" defTabSz="914400" latinLnBrk="0"/>
            <a:r>
              <a:rPr lang="zh-CN" altLang="en-US" dirty="0"/>
              <a:t>第二级</a:t>
            </a:r>
            <a:endParaRPr lang="zh-CN" altLang="en-US" dirty="0"/>
          </a:p>
          <a:p>
            <a:pPr marL="914400" lvl="2" defTabSz="914400" latinLnBrk="0"/>
            <a:r>
              <a:rPr lang="zh-CN" altLang="en-US" dirty="0"/>
              <a:t>第三级</a:t>
            </a:r>
            <a:endParaRPr lang="zh-CN" altLang="en-US" dirty="0"/>
          </a:p>
          <a:p>
            <a:pPr marL="1371600" lvl="3" defTabSz="914400" latinLnBrk="0"/>
            <a:r>
              <a:rPr lang="zh-CN" altLang="en-US" dirty="0"/>
              <a:t>第四级</a:t>
            </a:r>
            <a:endParaRPr lang="zh-CN" altLang="en-US" dirty="0"/>
          </a:p>
          <a:p>
            <a:pPr marL="1828800" lvl="4" defTabSz="914400" latinLnBrk="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矩形 10" hidden="1"/>
          <p:cNvSpPr/>
          <p:nvPr/>
        </p:nvSpPr>
        <p:spPr bwMode="auto">
          <a:xfrm>
            <a:off x="623795" y="-336808"/>
            <a:ext cx="4579436" cy="223210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3171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1151467" y="2168738"/>
            <a:ext cx="9889053" cy="101689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5720" rIns="91440" bIns="45720" anchor="b">
            <a:noAutofit/>
          </a:bodyPr>
          <a:lstStyle>
            <a:lvl1pPr algn="l">
              <a:defRPr sz="3365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03172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51467" y="3185628"/>
            <a:ext cx="9889053" cy="36933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5720" rIns="91440" bIns="45720" anchor="ctr">
            <a:spAutoFit/>
          </a:bodyPr>
          <a:lstStyle>
            <a:lvl1pPr marL="0" indent="0" algn="l">
              <a:buSzPct val="60000"/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/>
              <a:t>单击此处编辑母版副标题样式</a:t>
            </a:r>
            <a:endParaRPr lang="zh-CN" altLang="en-US" noProof="0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3860801"/>
            <a:ext cx="9889053" cy="522895"/>
          </a:xfrm>
        </p:spPr>
        <p:txBody>
          <a:bodyPr lIns="0"/>
          <a:lstStyle>
            <a:lvl1pPr marL="0" indent="0">
              <a:buNone/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zh-CN" altLang="en-US" dirty="0"/>
              <a:t>时间日期署名</a:t>
            </a:r>
            <a:endParaRPr lang="zh-CN" altLang="en-US" dirty="0"/>
          </a:p>
        </p:txBody>
      </p:sp>
      <p:sp>
        <p:nvSpPr>
          <p:cNvPr id="26" name="文本占位符 12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6011621"/>
            <a:ext cx="8436560" cy="297105"/>
          </a:xfrm>
        </p:spPr>
        <p:txBody>
          <a:bodyPr lIns="0" anchor="ctr"/>
          <a:lstStyle>
            <a:lvl1pPr marL="0" indent="0">
              <a:buNone/>
              <a:defRPr sz="800">
                <a:solidFill>
                  <a:schemeClr val="accent2"/>
                </a:solidFill>
              </a:defRPr>
            </a:lvl1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grpSp>
        <p:nvGrpSpPr>
          <p:cNvPr id="28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29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5" name="组合 44"/>
          <p:cNvGrpSpPr/>
          <p:nvPr userDrawn="1"/>
        </p:nvGrpSpPr>
        <p:grpSpPr>
          <a:xfrm>
            <a:off x="10273769" y="6011614"/>
            <a:ext cx="1391181" cy="297110"/>
            <a:chOff x="6937894" y="6051751"/>
            <a:chExt cx="1810820" cy="386731"/>
          </a:xfrm>
        </p:grpSpPr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6937894" y="6051751"/>
              <a:ext cx="18108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376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1200" b="0" i="0" u="none" strike="noStrike" cap="none" normalizeH="0" baseline="0" dirty="0">
                  <a:ln>
                    <a:noFill/>
                  </a:ln>
                  <a:solidFill>
                    <a:srgbClr val="C70019"/>
                  </a:solidFill>
                  <a:effectLst/>
                  <a:latin typeface="+mn-lt"/>
                  <a:ea typeface="宋体" panose="02010600030101010101" pitchFamily="2" charset="-122"/>
                </a:rPr>
                <a:t>www.crrcgc.cc</a:t>
              </a:r>
              <a:endParaRPr kumimoji="0" lang="zh-CN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7" name="Freeform 5"/>
            <p:cNvSpPr/>
            <p:nvPr/>
          </p:nvSpPr>
          <p:spPr bwMode="auto">
            <a:xfrm>
              <a:off x="6937894" y="6116991"/>
              <a:ext cx="1810820" cy="321491"/>
            </a:xfrm>
            <a:custGeom>
              <a:avLst/>
              <a:gdLst>
                <a:gd name="T0" fmla="*/ 0 w 2822"/>
                <a:gd name="T1" fmla="*/ 0 h 498"/>
                <a:gd name="T2" fmla="*/ 0 w 2822"/>
                <a:gd name="T3" fmla="*/ 308 h 498"/>
                <a:gd name="T4" fmla="*/ 59 w 2822"/>
                <a:gd name="T5" fmla="*/ 448 h 498"/>
                <a:gd name="T6" fmla="*/ 66 w 2822"/>
                <a:gd name="T7" fmla="*/ 454 h 498"/>
                <a:gd name="T8" fmla="*/ 205 w 2822"/>
                <a:gd name="T9" fmla="*/ 498 h 498"/>
                <a:gd name="T10" fmla="*/ 2619 w 2822"/>
                <a:gd name="T11" fmla="*/ 498 h 498"/>
                <a:gd name="T12" fmla="*/ 2763 w 2822"/>
                <a:gd name="T13" fmla="*/ 451 h 498"/>
                <a:gd name="T14" fmla="*/ 2822 w 2822"/>
                <a:gd name="T15" fmla="*/ 308 h 498"/>
                <a:gd name="T16" fmla="*/ 2822 w 2822"/>
                <a:gd name="T17" fmla="*/ 0 h 498"/>
                <a:gd name="T18" fmla="*/ 2662 w 2822"/>
                <a:gd name="T19" fmla="*/ 0 h 498"/>
                <a:gd name="T20" fmla="*/ 2662 w 2822"/>
                <a:gd name="T21" fmla="*/ 240 h 498"/>
                <a:gd name="T22" fmla="*/ 2640 w 2822"/>
                <a:gd name="T23" fmla="*/ 292 h 498"/>
                <a:gd name="T24" fmla="*/ 2587 w 2822"/>
                <a:gd name="T25" fmla="*/ 314 h 498"/>
                <a:gd name="T26" fmla="*/ 245 w 2822"/>
                <a:gd name="T27" fmla="*/ 314 h 498"/>
                <a:gd name="T28" fmla="*/ 187 w 2822"/>
                <a:gd name="T29" fmla="*/ 290 h 498"/>
                <a:gd name="T30" fmla="*/ 163 w 2822"/>
                <a:gd name="T31" fmla="*/ 232 h 498"/>
                <a:gd name="T32" fmla="*/ 163 w 2822"/>
                <a:gd name="T33" fmla="*/ 0 h 498"/>
                <a:gd name="T34" fmla="*/ 0 w 2822"/>
                <a:gd name="T35" fmla="*/ 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2" h="498">
                  <a:moveTo>
                    <a:pt x="0" y="0"/>
                  </a:moveTo>
                  <a:cubicBezTo>
                    <a:pt x="0" y="308"/>
                    <a:pt x="0" y="308"/>
                    <a:pt x="0" y="308"/>
                  </a:cubicBezTo>
                  <a:cubicBezTo>
                    <a:pt x="0" y="362"/>
                    <a:pt x="20" y="410"/>
                    <a:pt x="59" y="448"/>
                  </a:cubicBezTo>
                  <a:cubicBezTo>
                    <a:pt x="61" y="450"/>
                    <a:pt x="63" y="452"/>
                    <a:pt x="66" y="454"/>
                  </a:cubicBezTo>
                  <a:cubicBezTo>
                    <a:pt x="103" y="490"/>
                    <a:pt x="153" y="498"/>
                    <a:pt x="205" y="498"/>
                  </a:cubicBezTo>
                  <a:cubicBezTo>
                    <a:pt x="2619" y="498"/>
                    <a:pt x="2619" y="498"/>
                    <a:pt x="2619" y="498"/>
                  </a:cubicBezTo>
                  <a:cubicBezTo>
                    <a:pt x="2673" y="498"/>
                    <a:pt x="2724" y="489"/>
                    <a:pt x="2763" y="451"/>
                  </a:cubicBezTo>
                  <a:cubicBezTo>
                    <a:pt x="2801" y="412"/>
                    <a:pt x="2822" y="362"/>
                    <a:pt x="2822" y="308"/>
                  </a:cubicBezTo>
                  <a:cubicBezTo>
                    <a:pt x="2822" y="0"/>
                    <a:pt x="2822" y="0"/>
                    <a:pt x="2822" y="0"/>
                  </a:cubicBezTo>
                  <a:cubicBezTo>
                    <a:pt x="2662" y="0"/>
                    <a:pt x="2662" y="0"/>
                    <a:pt x="2662" y="0"/>
                  </a:cubicBezTo>
                  <a:cubicBezTo>
                    <a:pt x="2662" y="240"/>
                    <a:pt x="2662" y="240"/>
                    <a:pt x="2662" y="240"/>
                  </a:cubicBezTo>
                  <a:cubicBezTo>
                    <a:pt x="2662" y="260"/>
                    <a:pt x="2654" y="278"/>
                    <a:pt x="2640" y="292"/>
                  </a:cubicBezTo>
                  <a:cubicBezTo>
                    <a:pt x="2626" y="306"/>
                    <a:pt x="2607" y="314"/>
                    <a:pt x="2587" y="314"/>
                  </a:cubicBezTo>
                  <a:cubicBezTo>
                    <a:pt x="245" y="314"/>
                    <a:pt x="245" y="314"/>
                    <a:pt x="245" y="314"/>
                  </a:cubicBezTo>
                  <a:cubicBezTo>
                    <a:pt x="223" y="314"/>
                    <a:pt x="203" y="306"/>
                    <a:pt x="187" y="290"/>
                  </a:cubicBezTo>
                  <a:cubicBezTo>
                    <a:pt x="172" y="275"/>
                    <a:pt x="163" y="254"/>
                    <a:pt x="163" y="232"/>
                  </a:cubicBezTo>
                  <a:cubicBezTo>
                    <a:pt x="163" y="0"/>
                    <a:pt x="163" y="0"/>
                    <a:pt x="1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5B5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xit" presetSubtype="0" accel="100000" fill="hold" grpId="1" nodeType="after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3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303171" grpId="0"/>
      <p:bldP spid="30317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3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31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5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图片占位符 55"/>
          <p:cNvSpPr>
            <a:spLocks noGrp="1"/>
          </p:cNvSpPr>
          <p:nvPr>
            <p:ph type="pic" sz="quarter" idx="14"/>
          </p:nvPr>
        </p:nvSpPr>
        <p:spPr bwMode="auto">
          <a:xfrm>
            <a:off x="527051" y="1989139"/>
            <a:ext cx="11137900" cy="2555875"/>
          </a:xfrm>
          <a:custGeom>
            <a:avLst/>
            <a:gdLst>
              <a:gd name="connsiteX0" fmla="*/ 2127646 w 8353425"/>
              <a:gd name="connsiteY0" fmla="*/ 0 h 2555875"/>
              <a:gd name="connsiteX1" fmla="*/ 3063875 w 8353425"/>
              <a:gd name="connsiteY1" fmla="*/ 0 h 2555875"/>
              <a:gd name="connsiteX2" fmla="*/ 7849789 w 8353425"/>
              <a:gd name="connsiteY2" fmla="*/ 0 h 2555875"/>
              <a:gd name="connsiteX3" fmla="*/ 8353425 w 8353425"/>
              <a:gd name="connsiteY3" fmla="*/ 0 h 2555875"/>
              <a:gd name="connsiteX4" fmla="*/ 8353425 w 8353425"/>
              <a:gd name="connsiteY4" fmla="*/ 1187450 h 2555875"/>
              <a:gd name="connsiteX5" fmla="*/ 8353424 w 8353425"/>
              <a:gd name="connsiteY5" fmla="*/ 1187450 h 2555875"/>
              <a:gd name="connsiteX6" fmla="*/ 8353424 w 8353425"/>
              <a:gd name="connsiteY6" fmla="*/ 2052240 h 2555875"/>
              <a:gd name="connsiteX7" fmla="*/ 7951289 w 8353425"/>
              <a:gd name="connsiteY7" fmla="*/ 2545643 h 2555875"/>
              <a:gd name="connsiteX8" fmla="*/ 7885102 w 8353425"/>
              <a:gd name="connsiteY8" fmla="*/ 2552315 h 2555875"/>
              <a:gd name="connsiteX9" fmla="*/ 7885102 w 8353425"/>
              <a:gd name="connsiteY9" fmla="*/ 2555081 h 2555875"/>
              <a:gd name="connsiteX10" fmla="*/ 7857666 w 8353425"/>
              <a:gd name="connsiteY10" fmla="*/ 2555081 h 2555875"/>
              <a:gd name="connsiteX11" fmla="*/ 7849789 w 8353425"/>
              <a:gd name="connsiteY11" fmla="*/ 2555875 h 2555875"/>
              <a:gd name="connsiteX12" fmla="*/ 2127646 w 8353425"/>
              <a:gd name="connsiteY12" fmla="*/ 2555875 h 2555875"/>
              <a:gd name="connsiteX13" fmla="*/ 2119770 w 8353425"/>
              <a:gd name="connsiteY13" fmla="*/ 2555081 h 2555875"/>
              <a:gd name="connsiteX14" fmla="*/ 0 w 8353425"/>
              <a:gd name="connsiteY14" fmla="*/ 2555081 h 2555875"/>
              <a:gd name="connsiteX15" fmla="*/ 0 w 8353425"/>
              <a:gd name="connsiteY15" fmla="*/ 3977 h 2555875"/>
              <a:gd name="connsiteX16" fmla="*/ 2088195 w 8353425"/>
              <a:gd name="connsiteY16" fmla="*/ 3977 h 255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353425" h="2555875">
                <a:moveTo>
                  <a:pt x="2127646" y="0"/>
                </a:moveTo>
                <a:lnTo>
                  <a:pt x="3063875" y="0"/>
                </a:lnTo>
                <a:lnTo>
                  <a:pt x="7849789" y="0"/>
                </a:lnTo>
                <a:lnTo>
                  <a:pt x="8353425" y="0"/>
                </a:lnTo>
                <a:lnTo>
                  <a:pt x="8353425" y="1187450"/>
                </a:lnTo>
                <a:lnTo>
                  <a:pt x="8353424" y="1187450"/>
                </a:lnTo>
                <a:lnTo>
                  <a:pt x="8353424" y="2052240"/>
                </a:lnTo>
                <a:cubicBezTo>
                  <a:pt x="8353424" y="2295621"/>
                  <a:pt x="8180787" y="2498681"/>
                  <a:pt x="7951289" y="2545643"/>
                </a:cubicBezTo>
                <a:lnTo>
                  <a:pt x="7885102" y="2552315"/>
                </a:lnTo>
                <a:lnTo>
                  <a:pt x="7885102" y="2555081"/>
                </a:lnTo>
                <a:lnTo>
                  <a:pt x="7857666" y="2555081"/>
                </a:lnTo>
                <a:lnTo>
                  <a:pt x="7849789" y="2555875"/>
                </a:lnTo>
                <a:lnTo>
                  <a:pt x="2127646" y="2555875"/>
                </a:lnTo>
                <a:lnTo>
                  <a:pt x="2119770" y="2555081"/>
                </a:lnTo>
                <a:lnTo>
                  <a:pt x="0" y="2555081"/>
                </a:lnTo>
                <a:lnTo>
                  <a:pt x="0" y="3977"/>
                </a:lnTo>
                <a:lnTo>
                  <a:pt x="2088195" y="3977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noAutofit/>
          </a:bodyPr>
          <a:lstStyle>
            <a:lvl1pPr marL="0" indent="0">
              <a:buNone/>
              <a:defRPr sz="1400"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11" name="矩形 10" hidden="1"/>
          <p:cNvSpPr/>
          <p:nvPr/>
        </p:nvSpPr>
        <p:spPr bwMode="auto">
          <a:xfrm>
            <a:off x="623795" y="-336808"/>
            <a:ext cx="4579436" cy="223210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4" name="文本占位符 12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6011621"/>
            <a:ext cx="8436560" cy="297105"/>
          </a:xfrm>
        </p:spPr>
        <p:txBody>
          <a:bodyPr lIns="0" anchor="ctr"/>
          <a:lstStyle>
            <a:lvl1pPr marL="0" indent="0">
              <a:buNone/>
              <a:defRPr sz="800">
                <a:solidFill>
                  <a:schemeClr val="accent2"/>
                </a:solidFill>
              </a:defRPr>
            </a:lvl1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12192001" y="440615"/>
            <a:ext cx="5902476" cy="64173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更改替换图片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直接在本页，选择顶部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【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插入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】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菜单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——【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图片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】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单击选中本占位符框，拷贝图片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以上方法可以将图片直接自动填充到此预设的图片形状中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图片在形状中位置的修改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插入图片后，选中本占位符框在顶部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【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图片工具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-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格式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】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菜单中，选择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【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裁剪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】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下拉菜单中的填充功能，对形状中的图片进行大小，位置等调整。（本功能适用于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PowerPoint2010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及以上版本）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12192000" y="0"/>
            <a:ext cx="5943600" cy="4406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版式使用说明</a:t>
            </a:r>
            <a:endParaRPr kumimoji="0" lang="zh-CN" alt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ea"/>
              <a:ea typeface="+mn-ea"/>
            </a:endParaRPr>
          </a:p>
        </p:txBody>
      </p:sp>
      <p:sp>
        <p:nvSpPr>
          <p:cNvPr id="60" name="文本占位符 59"/>
          <p:cNvSpPr>
            <a:spLocks noGrp="1"/>
          </p:cNvSpPr>
          <p:nvPr>
            <p:ph type="body" sz="quarter" idx="15"/>
          </p:nvPr>
        </p:nvSpPr>
        <p:spPr bwMode="auto">
          <a:xfrm>
            <a:off x="527050" y="1989139"/>
            <a:ext cx="11137900" cy="2555875"/>
          </a:xfrm>
          <a:custGeom>
            <a:avLst/>
            <a:gdLst>
              <a:gd name="connsiteX0" fmla="*/ 0 w 8353425"/>
              <a:gd name="connsiteY0" fmla="*/ 0 h 2555875"/>
              <a:gd name="connsiteX1" fmla="*/ 2141813 w 8353425"/>
              <a:gd name="connsiteY1" fmla="*/ 0 h 2555875"/>
              <a:gd name="connsiteX2" fmla="*/ 7547650 w 8353425"/>
              <a:gd name="connsiteY2" fmla="*/ 0 h 2555875"/>
              <a:gd name="connsiteX3" fmla="*/ 7839909 w 8353425"/>
              <a:gd name="connsiteY3" fmla="*/ 0 h 2555875"/>
              <a:gd name="connsiteX4" fmla="*/ 7839919 w 8353425"/>
              <a:gd name="connsiteY4" fmla="*/ 1 h 2555875"/>
              <a:gd name="connsiteX5" fmla="*/ 8353425 w 8353425"/>
              <a:gd name="connsiteY5" fmla="*/ 1 h 2555875"/>
              <a:gd name="connsiteX6" fmla="*/ 8353425 w 8353425"/>
              <a:gd name="connsiteY6" fmla="*/ 512248 h 2555875"/>
              <a:gd name="connsiteX7" fmla="*/ 8353425 w 8353425"/>
              <a:gd name="connsiteY7" fmla="*/ 1565823 h 2555875"/>
              <a:gd name="connsiteX8" fmla="*/ 8353425 w 8353425"/>
              <a:gd name="connsiteY8" fmla="*/ 2043627 h 2555875"/>
              <a:gd name="connsiteX9" fmla="*/ 7839909 w 8353425"/>
              <a:gd name="connsiteY9" fmla="*/ 2555875 h 2555875"/>
              <a:gd name="connsiteX10" fmla="*/ 7547650 w 8353425"/>
              <a:gd name="connsiteY10" fmla="*/ 2555875 h 2555875"/>
              <a:gd name="connsiteX11" fmla="*/ 2141813 w 8353425"/>
              <a:gd name="connsiteY11" fmla="*/ 2555875 h 2555875"/>
              <a:gd name="connsiteX12" fmla="*/ 0 w 8353425"/>
              <a:gd name="connsiteY12" fmla="*/ 2555875 h 255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353425" h="2555875">
                <a:moveTo>
                  <a:pt x="0" y="0"/>
                </a:moveTo>
                <a:lnTo>
                  <a:pt x="2141813" y="0"/>
                </a:lnTo>
                <a:lnTo>
                  <a:pt x="7547650" y="0"/>
                </a:lnTo>
                <a:lnTo>
                  <a:pt x="7839909" y="0"/>
                </a:lnTo>
                <a:lnTo>
                  <a:pt x="7839919" y="1"/>
                </a:lnTo>
                <a:lnTo>
                  <a:pt x="8353425" y="1"/>
                </a:lnTo>
                <a:lnTo>
                  <a:pt x="8353425" y="512248"/>
                </a:lnTo>
                <a:lnTo>
                  <a:pt x="8353425" y="1565823"/>
                </a:lnTo>
                <a:lnTo>
                  <a:pt x="8353425" y="2043627"/>
                </a:lnTo>
                <a:cubicBezTo>
                  <a:pt x="8353425" y="2326534"/>
                  <a:pt x="8123516" y="2555875"/>
                  <a:pt x="7839909" y="2555875"/>
                </a:cubicBezTo>
                <a:lnTo>
                  <a:pt x="7547650" y="2555875"/>
                </a:lnTo>
                <a:lnTo>
                  <a:pt x="2141813" y="2555875"/>
                </a:lnTo>
                <a:lnTo>
                  <a:pt x="0" y="2555875"/>
                </a:lnTo>
                <a:close/>
              </a:path>
            </a:pathLst>
          </a:custGeom>
          <a:solidFill>
            <a:schemeClr val="tx1">
              <a:alpha val="46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1" tIns="45720" rIns="91441" bIns="45720" numCol="1" rtlCol="0" anchor="ctr" anchorCtr="0" compatLnSpc="1">
            <a:noAutofit/>
          </a:bodyPr>
          <a:lstStyle>
            <a:lvl1pPr marL="0" indent="0">
              <a:buNone/>
              <a:defRPr lang="zh-CN" altLang="en-US" sz="1800" smtClean="0">
                <a:noFill/>
                <a:cs typeface="+mn-ea"/>
              </a:defRPr>
            </a:lvl1pPr>
            <a:lvl2pPr marL="114300" indent="0">
              <a:buNone/>
              <a:defRPr lang="zh-CN" altLang="en-US" sz="1800" smtClean="0">
                <a:noFill/>
              </a:defRPr>
            </a:lvl2pPr>
            <a:lvl3pPr marL="628650" indent="0">
              <a:buNone/>
              <a:defRPr lang="zh-CN" altLang="en-US" sz="1800" smtClean="0">
                <a:noFill/>
              </a:defRPr>
            </a:lvl3pPr>
            <a:lvl4pPr marL="1085850" indent="0">
              <a:buNone/>
              <a:defRPr lang="zh-CN" altLang="en-US" sz="1800" smtClean="0">
                <a:noFill/>
              </a:defRPr>
            </a:lvl4pPr>
            <a:lvl5pPr marL="1600200" indent="0">
              <a:buNone/>
              <a:defRPr lang="zh-CN" altLang="en-US" sz="1800">
                <a:noFill/>
                <a:ea typeface="+mn-ea"/>
              </a:defRPr>
            </a:lvl5pPr>
          </a:lstStyle>
          <a:p>
            <a:pPr marL="0" lvl="0" algn="ctr" defTabSz="914400" latinLnBrk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marL="457200" lvl="1" defTabSz="914400" latinLnBrk="0"/>
            <a:r>
              <a:rPr lang="zh-CN" altLang="en-US" dirty="0"/>
              <a:t>第二级</a:t>
            </a:r>
            <a:endParaRPr lang="zh-CN" altLang="en-US" dirty="0"/>
          </a:p>
          <a:p>
            <a:pPr marL="914400" lvl="2" defTabSz="914400" latinLnBrk="0"/>
            <a:r>
              <a:rPr lang="zh-CN" altLang="en-US" dirty="0"/>
              <a:t>第三级</a:t>
            </a:r>
            <a:endParaRPr lang="zh-CN" altLang="en-US" dirty="0"/>
          </a:p>
          <a:p>
            <a:pPr marL="1371600" lvl="3" defTabSz="914400" latinLnBrk="0"/>
            <a:r>
              <a:rPr lang="zh-CN" altLang="en-US" dirty="0"/>
              <a:t>第四级</a:t>
            </a:r>
            <a:endParaRPr lang="zh-CN" altLang="en-US" dirty="0"/>
          </a:p>
          <a:p>
            <a:pPr marL="1828800" lvl="4" defTabSz="914400" latinLnBrk="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8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1151467" y="2168738"/>
            <a:ext cx="9889053" cy="101689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5720" rIns="91440" bIns="45720" anchor="b">
            <a:noAutofit/>
          </a:bodyPr>
          <a:lstStyle>
            <a:lvl1pPr algn="l">
              <a:defRPr sz="3365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单击此处编辑母版标题样式</a:t>
            </a:r>
            <a:endParaRPr lang="zh-CN" altLang="en-US" noProof="0" dirty="0"/>
          </a:p>
        </p:txBody>
      </p:sp>
      <p:sp>
        <p:nvSpPr>
          <p:cNvPr id="49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51467" y="3185628"/>
            <a:ext cx="9889053" cy="36933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5720" rIns="91440" bIns="45720" anchor="ctr">
            <a:spAutoFit/>
          </a:bodyPr>
          <a:lstStyle>
            <a:lvl1pPr marL="0" indent="0" algn="l">
              <a:buSzPct val="60000"/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/>
              <a:t>单击此处编辑母版副标题样式</a:t>
            </a:r>
            <a:endParaRPr lang="zh-CN" altLang="en-US" noProof="0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3860801"/>
            <a:ext cx="9889053" cy="522895"/>
          </a:xfrm>
        </p:spPr>
        <p:txBody>
          <a:bodyPr lIns="0"/>
          <a:lstStyle>
            <a:lvl1pPr marL="0" indent="0">
              <a:buNone/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zh-CN" altLang="en-US" dirty="0"/>
              <a:t>时间日期署名</a:t>
            </a:r>
            <a:endParaRPr lang="zh-CN" altLang="en-US" dirty="0"/>
          </a:p>
        </p:txBody>
      </p:sp>
      <p:grpSp>
        <p:nvGrpSpPr>
          <p:cNvPr id="30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35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71" name="组合 70"/>
          <p:cNvGrpSpPr/>
          <p:nvPr userDrawn="1"/>
        </p:nvGrpSpPr>
        <p:grpSpPr>
          <a:xfrm>
            <a:off x="10273769" y="6011614"/>
            <a:ext cx="1391181" cy="297110"/>
            <a:chOff x="6937894" y="6051751"/>
            <a:chExt cx="1810820" cy="386731"/>
          </a:xfrm>
        </p:grpSpPr>
        <p:sp>
          <p:nvSpPr>
            <p:cNvPr id="72" name="Rectangle 8"/>
            <p:cNvSpPr>
              <a:spLocks noChangeArrowheads="1"/>
            </p:cNvSpPr>
            <p:nvPr/>
          </p:nvSpPr>
          <p:spPr bwMode="auto">
            <a:xfrm>
              <a:off x="6937894" y="6051751"/>
              <a:ext cx="18108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376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1200" b="0" i="0" u="none" strike="noStrike" cap="none" normalizeH="0" baseline="0" dirty="0">
                  <a:ln>
                    <a:noFill/>
                  </a:ln>
                  <a:solidFill>
                    <a:srgbClr val="C70019"/>
                  </a:solidFill>
                  <a:effectLst/>
                  <a:latin typeface="+mn-lt"/>
                  <a:ea typeface="宋体" panose="02010600030101010101" pitchFamily="2" charset="-122"/>
                </a:rPr>
                <a:t>www.crrcgc.cc</a:t>
              </a:r>
              <a:endParaRPr kumimoji="0" lang="zh-CN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73" name="Freeform 5"/>
            <p:cNvSpPr/>
            <p:nvPr/>
          </p:nvSpPr>
          <p:spPr bwMode="auto">
            <a:xfrm>
              <a:off x="6937894" y="6116991"/>
              <a:ext cx="1810820" cy="321491"/>
            </a:xfrm>
            <a:custGeom>
              <a:avLst/>
              <a:gdLst>
                <a:gd name="T0" fmla="*/ 0 w 2822"/>
                <a:gd name="T1" fmla="*/ 0 h 498"/>
                <a:gd name="T2" fmla="*/ 0 w 2822"/>
                <a:gd name="T3" fmla="*/ 308 h 498"/>
                <a:gd name="T4" fmla="*/ 59 w 2822"/>
                <a:gd name="T5" fmla="*/ 448 h 498"/>
                <a:gd name="T6" fmla="*/ 66 w 2822"/>
                <a:gd name="T7" fmla="*/ 454 h 498"/>
                <a:gd name="T8" fmla="*/ 205 w 2822"/>
                <a:gd name="T9" fmla="*/ 498 h 498"/>
                <a:gd name="T10" fmla="*/ 2619 w 2822"/>
                <a:gd name="T11" fmla="*/ 498 h 498"/>
                <a:gd name="T12" fmla="*/ 2763 w 2822"/>
                <a:gd name="T13" fmla="*/ 451 h 498"/>
                <a:gd name="T14" fmla="*/ 2822 w 2822"/>
                <a:gd name="T15" fmla="*/ 308 h 498"/>
                <a:gd name="T16" fmla="*/ 2822 w 2822"/>
                <a:gd name="T17" fmla="*/ 0 h 498"/>
                <a:gd name="T18" fmla="*/ 2662 w 2822"/>
                <a:gd name="T19" fmla="*/ 0 h 498"/>
                <a:gd name="T20" fmla="*/ 2662 w 2822"/>
                <a:gd name="T21" fmla="*/ 240 h 498"/>
                <a:gd name="T22" fmla="*/ 2640 w 2822"/>
                <a:gd name="T23" fmla="*/ 292 h 498"/>
                <a:gd name="T24" fmla="*/ 2587 w 2822"/>
                <a:gd name="T25" fmla="*/ 314 h 498"/>
                <a:gd name="T26" fmla="*/ 245 w 2822"/>
                <a:gd name="T27" fmla="*/ 314 h 498"/>
                <a:gd name="T28" fmla="*/ 187 w 2822"/>
                <a:gd name="T29" fmla="*/ 290 h 498"/>
                <a:gd name="T30" fmla="*/ 163 w 2822"/>
                <a:gd name="T31" fmla="*/ 232 h 498"/>
                <a:gd name="T32" fmla="*/ 163 w 2822"/>
                <a:gd name="T33" fmla="*/ 0 h 498"/>
                <a:gd name="T34" fmla="*/ 0 w 2822"/>
                <a:gd name="T35" fmla="*/ 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2" h="498">
                  <a:moveTo>
                    <a:pt x="0" y="0"/>
                  </a:moveTo>
                  <a:cubicBezTo>
                    <a:pt x="0" y="308"/>
                    <a:pt x="0" y="308"/>
                    <a:pt x="0" y="308"/>
                  </a:cubicBezTo>
                  <a:cubicBezTo>
                    <a:pt x="0" y="362"/>
                    <a:pt x="20" y="410"/>
                    <a:pt x="59" y="448"/>
                  </a:cubicBezTo>
                  <a:cubicBezTo>
                    <a:pt x="61" y="450"/>
                    <a:pt x="63" y="452"/>
                    <a:pt x="66" y="454"/>
                  </a:cubicBezTo>
                  <a:cubicBezTo>
                    <a:pt x="103" y="490"/>
                    <a:pt x="153" y="498"/>
                    <a:pt x="205" y="498"/>
                  </a:cubicBezTo>
                  <a:cubicBezTo>
                    <a:pt x="2619" y="498"/>
                    <a:pt x="2619" y="498"/>
                    <a:pt x="2619" y="498"/>
                  </a:cubicBezTo>
                  <a:cubicBezTo>
                    <a:pt x="2673" y="498"/>
                    <a:pt x="2724" y="489"/>
                    <a:pt x="2763" y="451"/>
                  </a:cubicBezTo>
                  <a:cubicBezTo>
                    <a:pt x="2801" y="412"/>
                    <a:pt x="2822" y="362"/>
                    <a:pt x="2822" y="308"/>
                  </a:cubicBezTo>
                  <a:cubicBezTo>
                    <a:pt x="2822" y="0"/>
                    <a:pt x="2822" y="0"/>
                    <a:pt x="2822" y="0"/>
                  </a:cubicBezTo>
                  <a:cubicBezTo>
                    <a:pt x="2662" y="0"/>
                    <a:pt x="2662" y="0"/>
                    <a:pt x="2662" y="0"/>
                  </a:cubicBezTo>
                  <a:cubicBezTo>
                    <a:pt x="2662" y="240"/>
                    <a:pt x="2662" y="240"/>
                    <a:pt x="2662" y="240"/>
                  </a:cubicBezTo>
                  <a:cubicBezTo>
                    <a:pt x="2662" y="260"/>
                    <a:pt x="2654" y="278"/>
                    <a:pt x="2640" y="292"/>
                  </a:cubicBezTo>
                  <a:cubicBezTo>
                    <a:pt x="2626" y="306"/>
                    <a:pt x="2607" y="314"/>
                    <a:pt x="2587" y="314"/>
                  </a:cubicBezTo>
                  <a:cubicBezTo>
                    <a:pt x="245" y="314"/>
                    <a:pt x="245" y="314"/>
                    <a:pt x="245" y="314"/>
                  </a:cubicBezTo>
                  <a:cubicBezTo>
                    <a:pt x="223" y="314"/>
                    <a:pt x="203" y="306"/>
                    <a:pt x="187" y="290"/>
                  </a:cubicBezTo>
                  <a:cubicBezTo>
                    <a:pt x="172" y="275"/>
                    <a:pt x="163" y="254"/>
                    <a:pt x="163" y="232"/>
                  </a:cubicBezTo>
                  <a:cubicBezTo>
                    <a:pt x="163" y="0"/>
                    <a:pt x="163" y="0"/>
                    <a:pt x="1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5B5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xit" presetSubtype="0" accel="100000" fill="hold" grpId="1" nodeType="after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5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/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70019"/>
              </a:buClr>
              <a:defRPr/>
            </a:lvl1pPr>
            <a:lvl2pPr>
              <a:buClr>
                <a:srgbClr val="C70019"/>
              </a:buClr>
              <a:defRPr/>
            </a:lvl2pPr>
            <a:lvl3pPr>
              <a:buClr>
                <a:srgbClr val="C70019"/>
              </a:buClr>
              <a:defRPr/>
            </a:lvl3pPr>
            <a:lvl4pPr>
              <a:buClr>
                <a:srgbClr val="C70019"/>
              </a:buClr>
              <a:defRPr/>
            </a:lvl4pPr>
            <a:lvl5pPr>
              <a:buClr>
                <a:srgbClr val="C70019"/>
              </a:buCl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89AC-990A-4E6D-A06E-2D2214D62841}" type="datetime1">
              <a:rPr lang="en-US" altLang="zh-CN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D44CD-1D4B-4285-9ACD-F38D063848BE}" type="datetime1">
              <a:rPr lang="en-US" altLang="zh-CN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2192001" y="440615"/>
            <a:ext cx="5902476" cy="64173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开启参考线，请在参考线规定的区域范围内进行编辑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参考线开启的快捷键：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【ALT】+F9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12192000" y="0"/>
            <a:ext cx="5943600" cy="4406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版式使用说明</a:t>
            </a:r>
            <a:endParaRPr kumimoji="0" lang="zh-CN" alt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ea"/>
              <a:ea typeface="+mn-ea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1_仅标题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A555-E8B1-42E1-A572-3455DEBE0CE2}" type="datetime1">
              <a:rPr lang="en-US" altLang="zh-CN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15" name="组合 14"/>
          <p:cNvGrpSpPr/>
          <p:nvPr userDrawn="1"/>
        </p:nvGrpSpPr>
        <p:grpSpPr>
          <a:xfrm>
            <a:off x="549279" y="6565900"/>
            <a:ext cx="551388" cy="181700"/>
            <a:chOff x="411958" y="6548368"/>
            <a:chExt cx="623471" cy="216764"/>
          </a:xfrm>
        </p:grpSpPr>
        <p:sp>
          <p:nvSpPr>
            <p:cNvPr id="16" name="左中括号 15"/>
            <p:cNvSpPr/>
            <p:nvPr userDrawn="1"/>
          </p:nvSpPr>
          <p:spPr bwMode="auto">
            <a:xfrm>
              <a:off x="411958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7" name="左中括号 16"/>
            <p:cNvSpPr/>
            <p:nvPr userDrawn="1"/>
          </p:nvSpPr>
          <p:spPr bwMode="auto">
            <a:xfrm flipH="1">
              <a:off x="952086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93086E58-0D90-4802-9760-8AEFF5666E03}" type="datetime1">
              <a:rPr lang="en-US" altLang="zh-CN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B8E27FD-115D-4720-AE9C-63133A02825A}" type="slidenum">
              <a:rPr lang="zh-CN" altLang="en-US" smtClean="0"/>
            </a:fld>
            <a:endParaRPr lang="zh-CN" altLang="en-US"/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549279" y="6565900"/>
            <a:ext cx="551388" cy="181700"/>
            <a:chOff x="411958" y="6548368"/>
            <a:chExt cx="623471" cy="216764"/>
          </a:xfrm>
        </p:grpSpPr>
        <p:sp>
          <p:nvSpPr>
            <p:cNvPr id="12" name="左中括号 11"/>
            <p:cNvSpPr/>
            <p:nvPr userDrawn="1"/>
          </p:nvSpPr>
          <p:spPr bwMode="auto">
            <a:xfrm>
              <a:off x="411958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3" name="左中括号 12"/>
            <p:cNvSpPr/>
            <p:nvPr userDrawn="1"/>
          </p:nvSpPr>
          <p:spPr bwMode="auto">
            <a:xfrm flipH="1">
              <a:off x="952086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单圆角矩形 92" hidden="1"/>
          <p:cNvSpPr/>
          <p:nvPr/>
        </p:nvSpPr>
        <p:spPr bwMode="auto">
          <a:xfrm>
            <a:off x="4" y="2420987"/>
            <a:ext cx="11567584" cy="2873610"/>
          </a:xfrm>
          <a:prstGeom prst="round1Rect">
            <a:avLst>
              <a:gd name="adj" fmla="val 34566"/>
            </a:avLst>
          </a:prstGeom>
          <a:blipFill>
            <a:blip r:embed="rId2" cstate="email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3" name="Freeform 6"/>
          <p:cNvSpPr/>
          <p:nvPr/>
        </p:nvSpPr>
        <p:spPr bwMode="auto">
          <a:xfrm>
            <a:off x="527050" y="1989138"/>
            <a:ext cx="11151900" cy="2555083"/>
          </a:xfrm>
          <a:custGeom>
            <a:avLst/>
            <a:gdLst>
              <a:gd name="T0" fmla="*/ 987 w 1064"/>
              <a:gd name="T1" fmla="*/ 325 h 325"/>
              <a:gd name="T2" fmla="*/ 0 w 1064"/>
              <a:gd name="T3" fmla="*/ 325 h 325"/>
              <a:gd name="T4" fmla="*/ 0 w 1064"/>
              <a:gd name="T5" fmla="*/ 0 h 325"/>
              <a:gd name="T6" fmla="*/ 1064 w 1064"/>
              <a:gd name="T7" fmla="*/ 0 h 325"/>
              <a:gd name="T8" fmla="*/ 1064 w 1064"/>
              <a:gd name="T9" fmla="*/ 245 h 325"/>
              <a:gd name="T10" fmla="*/ 987 w 106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4" h="325">
                <a:moveTo>
                  <a:pt x="987" y="325"/>
                </a:moveTo>
                <a:cubicBezTo>
                  <a:pt x="913" y="325"/>
                  <a:pt x="0" y="325"/>
                  <a:pt x="0" y="325"/>
                </a:cubicBezTo>
                <a:cubicBezTo>
                  <a:pt x="0" y="0"/>
                  <a:pt x="0" y="0"/>
                  <a:pt x="0" y="0"/>
                </a:cubicBezTo>
                <a:cubicBezTo>
                  <a:pt x="1064" y="0"/>
                  <a:pt x="1064" y="0"/>
                  <a:pt x="1064" y="0"/>
                </a:cubicBezTo>
                <a:cubicBezTo>
                  <a:pt x="1064" y="0"/>
                  <a:pt x="1064" y="227"/>
                  <a:pt x="1064" y="245"/>
                </a:cubicBezTo>
                <a:cubicBezTo>
                  <a:pt x="1064" y="270"/>
                  <a:pt x="1061" y="325"/>
                  <a:pt x="987" y="325"/>
                </a:cubicBezTo>
                <a:close/>
              </a:path>
            </a:pathLst>
          </a:custGeom>
          <a:blipFill dpi="0" rotWithShape="0">
            <a:blip r:embed="rId3" cstate="email"/>
            <a:srcRect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lvl="0" indent="0" algn="ctr" defTabSz="913765" eaLnBrk="1" latinLnBrk="0" hangingPunct="1">
              <a:lnSpc>
                <a:spcPct val="100000"/>
              </a:lnSpc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effectLst/>
            </a:endParaRPr>
          </a:p>
        </p:txBody>
      </p:sp>
      <p:pic>
        <p:nvPicPr>
          <p:cNvPr id="6" name="Picture 25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2050631" y="1229711"/>
            <a:ext cx="12192000" cy="450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3054885" y="1519034"/>
            <a:ext cx="9899115" cy="365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30"/>
          <p:cNvSpPr/>
          <p:nvPr/>
        </p:nvSpPr>
        <p:spPr bwMode="gray">
          <a:xfrm rot="222522">
            <a:off x="7277675" y="2320138"/>
            <a:ext cx="1925431" cy="433580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2" name="Freeform 31"/>
          <p:cNvSpPr/>
          <p:nvPr/>
        </p:nvSpPr>
        <p:spPr bwMode="gray">
          <a:xfrm rot="5986179" flipV="1">
            <a:off x="6797082" y="2870628"/>
            <a:ext cx="876065" cy="257131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3" name="Freeform 32"/>
          <p:cNvSpPr/>
          <p:nvPr/>
        </p:nvSpPr>
        <p:spPr bwMode="gray">
          <a:xfrm rot="10542929" flipV="1">
            <a:off x="5927219" y="2348731"/>
            <a:ext cx="1551040" cy="350370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4" name="Freeform 33"/>
          <p:cNvSpPr/>
          <p:nvPr/>
        </p:nvSpPr>
        <p:spPr bwMode="gray">
          <a:xfrm rot="12120998" flipV="1">
            <a:off x="6602533" y="2356587"/>
            <a:ext cx="974076" cy="250458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61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2505211"/>
            <a:ext cx="9946469" cy="125644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0" fromWordArt="0" anchor="ctr"/>
          <a:lstStyle>
            <a:lvl1pPr marL="0" indent="0">
              <a:buNone/>
              <a:defRPr lang="zh-CN" altLang="en-US" sz="3600" b="1" kern="1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</a:pPr>
            <a:r>
              <a:rPr lang="zh-CN" altLang="en-US" dirty="0"/>
              <a:t>感谢观看！</a:t>
            </a:r>
            <a:endParaRPr lang="zh-CN" altLang="en-US" dirty="0"/>
          </a:p>
        </p:txBody>
      </p:sp>
      <p:sp>
        <p:nvSpPr>
          <p:cNvPr id="67" name="Freeform 31"/>
          <p:cNvSpPr/>
          <p:nvPr/>
        </p:nvSpPr>
        <p:spPr bwMode="gray">
          <a:xfrm rot="9345043" flipV="1">
            <a:off x="6452248" y="2548044"/>
            <a:ext cx="972595" cy="231611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07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5060294"/>
            <a:ext cx="9946469" cy="883735"/>
          </a:xfrm>
        </p:spPr>
        <p:txBody>
          <a:bodyPr anchor="b"/>
          <a:lstStyle>
            <a:lvl1pPr marL="0" indent="0" algn="r">
              <a:buNone/>
              <a:defRPr sz="1050">
                <a:solidFill>
                  <a:schemeClr val="accent2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700"/>
            </a:lvl3pPr>
            <a:lvl4pPr marL="1371600" indent="0">
              <a:buNone/>
              <a:defRPr sz="600"/>
            </a:lvl4pPr>
            <a:lvl5pPr marL="1828800" indent="0">
              <a:buNone/>
              <a:defRPr sz="700"/>
            </a:lvl5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4928113" y="2373656"/>
            <a:ext cx="6152113" cy="1758139"/>
            <a:chOff x="4928113" y="2373656"/>
            <a:chExt cx="6152113" cy="1758139"/>
          </a:xfrm>
        </p:grpSpPr>
        <p:grpSp>
          <p:nvGrpSpPr>
            <p:cNvPr id="123" name="组合 122"/>
            <p:cNvGrpSpPr/>
            <p:nvPr userDrawn="1"/>
          </p:nvGrpSpPr>
          <p:grpSpPr>
            <a:xfrm>
              <a:off x="5847661" y="2373656"/>
              <a:ext cx="247930" cy="244667"/>
              <a:chOff x="3985266" y="625827"/>
              <a:chExt cx="766449" cy="795047"/>
            </a:xfrm>
          </p:grpSpPr>
          <p:sp>
            <p:nvSpPr>
              <p:cNvPr id="124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5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6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7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8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9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46" name="组合 145"/>
            <p:cNvGrpSpPr/>
            <p:nvPr userDrawn="1"/>
          </p:nvGrpSpPr>
          <p:grpSpPr>
            <a:xfrm>
              <a:off x="4928113" y="3208023"/>
              <a:ext cx="247930" cy="244667"/>
              <a:chOff x="3985266" y="625827"/>
              <a:chExt cx="766449" cy="795047"/>
            </a:xfrm>
          </p:grpSpPr>
          <p:sp>
            <p:nvSpPr>
              <p:cNvPr id="147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48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49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0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1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2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53" name="组合 152"/>
            <p:cNvGrpSpPr/>
            <p:nvPr userDrawn="1"/>
          </p:nvGrpSpPr>
          <p:grpSpPr>
            <a:xfrm>
              <a:off x="7394118" y="3887128"/>
              <a:ext cx="247930" cy="244667"/>
              <a:chOff x="3985266" y="625827"/>
              <a:chExt cx="766449" cy="795047"/>
            </a:xfrm>
          </p:grpSpPr>
          <p:sp>
            <p:nvSpPr>
              <p:cNvPr id="154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5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6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7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8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9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60" name="组合 159"/>
            <p:cNvGrpSpPr/>
            <p:nvPr userDrawn="1"/>
          </p:nvGrpSpPr>
          <p:grpSpPr>
            <a:xfrm>
              <a:off x="7179195" y="2441257"/>
              <a:ext cx="247930" cy="244667"/>
              <a:chOff x="3985266" y="625827"/>
              <a:chExt cx="766449" cy="795047"/>
            </a:xfrm>
          </p:grpSpPr>
          <p:sp>
            <p:nvSpPr>
              <p:cNvPr id="161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2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3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4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5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6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75" name="组合 174"/>
            <p:cNvGrpSpPr/>
            <p:nvPr userDrawn="1"/>
          </p:nvGrpSpPr>
          <p:grpSpPr>
            <a:xfrm>
              <a:off x="9839530" y="2474573"/>
              <a:ext cx="247930" cy="244667"/>
              <a:chOff x="3985266" y="625827"/>
              <a:chExt cx="766449" cy="795047"/>
            </a:xfrm>
          </p:grpSpPr>
          <p:sp>
            <p:nvSpPr>
              <p:cNvPr id="176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77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78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79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0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1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82" name="组合 181"/>
            <p:cNvGrpSpPr/>
            <p:nvPr userDrawn="1"/>
          </p:nvGrpSpPr>
          <p:grpSpPr>
            <a:xfrm>
              <a:off x="10832296" y="3642461"/>
              <a:ext cx="247930" cy="244667"/>
              <a:chOff x="3985266" y="625827"/>
              <a:chExt cx="766449" cy="795047"/>
            </a:xfrm>
          </p:grpSpPr>
          <p:sp>
            <p:nvSpPr>
              <p:cNvPr id="183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4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5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6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7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8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</p:grpSp>
      <p:grpSp>
        <p:nvGrpSpPr>
          <p:cNvPr id="191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192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0" presetClass="exit" presetSubtype="0" accel="10000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12" grpId="0" bldLvl="0" animBg="1"/>
      <p:bldP spid="12" grpId="1" bldLvl="0" animBg="1"/>
      <p:bldP spid="13" grpId="0" bldLvl="0" animBg="1"/>
      <p:bldP spid="13" grpId="1" bldLvl="0" animBg="1"/>
      <p:bldP spid="14" grpId="0" bldLvl="0" animBg="1"/>
      <p:bldP spid="14" grpId="1" bldLvl="0" animBg="1"/>
      <p:bldP spid="61" grpId="0">
        <p:tmplLst>
          <p:tmpl lvl="0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ldLvl="0" animBg="1"/>
      <p:bldP spid="67" grpId="1" bldLvl="0" animBg="1"/>
      <p:bldP spid="107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5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图片占位符 55"/>
          <p:cNvSpPr>
            <a:spLocks noGrp="1"/>
          </p:cNvSpPr>
          <p:nvPr>
            <p:ph type="pic" sz="quarter" idx="14"/>
          </p:nvPr>
        </p:nvSpPr>
        <p:spPr bwMode="auto">
          <a:xfrm>
            <a:off x="527051" y="1989139"/>
            <a:ext cx="11137900" cy="2555875"/>
          </a:xfrm>
          <a:custGeom>
            <a:avLst/>
            <a:gdLst>
              <a:gd name="connsiteX0" fmla="*/ 2127646 w 8353425"/>
              <a:gd name="connsiteY0" fmla="*/ 0 h 2555875"/>
              <a:gd name="connsiteX1" fmla="*/ 3063875 w 8353425"/>
              <a:gd name="connsiteY1" fmla="*/ 0 h 2555875"/>
              <a:gd name="connsiteX2" fmla="*/ 7849789 w 8353425"/>
              <a:gd name="connsiteY2" fmla="*/ 0 h 2555875"/>
              <a:gd name="connsiteX3" fmla="*/ 8353425 w 8353425"/>
              <a:gd name="connsiteY3" fmla="*/ 0 h 2555875"/>
              <a:gd name="connsiteX4" fmla="*/ 8353425 w 8353425"/>
              <a:gd name="connsiteY4" fmla="*/ 1187450 h 2555875"/>
              <a:gd name="connsiteX5" fmla="*/ 8353424 w 8353425"/>
              <a:gd name="connsiteY5" fmla="*/ 1187450 h 2555875"/>
              <a:gd name="connsiteX6" fmla="*/ 8353424 w 8353425"/>
              <a:gd name="connsiteY6" fmla="*/ 2052240 h 2555875"/>
              <a:gd name="connsiteX7" fmla="*/ 7951289 w 8353425"/>
              <a:gd name="connsiteY7" fmla="*/ 2545643 h 2555875"/>
              <a:gd name="connsiteX8" fmla="*/ 7885102 w 8353425"/>
              <a:gd name="connsiteY8" fmla="*/ 2552315 h 2555875"/>
              <a:gd name="connsiteX9" fmla="*/ 7885102 w 8353425"/>
              <a:gd name="connsiteY9" fmla="*/ 2555081 h 2555875"/>
              <a:gd name="connsiteX10" fmla="*/ 7857666 w 8353425"/>
              <a:gd name="connsiteY10" fmla="*/ 2555081 h 2555875"/>
              <a:gd name="connsiteX11" fmla="*/ 7849789 w 8353425"/>
              <a:gd name="connsiteY11" fmla="*/ 2555875 h 2555875"/>
              <a:gd name="connsiteX12" fmla="*/ 2127646 w 8353425"/>
              <a:gd name="connsiteY12" fmla="*/ 2555875 h 2555875"/>
              <a:gd name="connsiteX13" fmla="*/ 2119770 w 8353425"/>
              <a:gd name="connsiteY13" fmla="*/ 2555081 h 2555875"/>
              <a:gd name="connsiteX14" fmla="*/ 0 w 8353425"/>
              <a:gd name="connsiteY14" fmla="*/ 2555081 h 2555875"/>
              <a:gd name="connsiteX15" fmla="*/ 0 w 8353425"/>
              <a:gd name="connsiteY15" fmla="*/ 3977 h 2555875"/>
              <a:gd name="connsiteX16" fmla="*/ 2088195 w 8353425"/>
              <a:gd name="connsiteY16" fmla="*/ 3977 h 255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353425" h="2555875">
                <a:moveTo>
                  <a:pt x="2127646" y="0"/>
                </a:moveTo>
                <a:lnTo>
                  <a:pt x="3063875" y="0"/>
                </a:lnTo>
                <a:lnTo>
                  <a:pt x="7849789" y="0"/>
                </a:lnTo>
                <a:lnTo>
                  <a:pt x="8353425" y="0"/>
                </a:lnTo>
                <a:lnTo>
                  <a:pt x="8353425" y="1187450"/>
                </a:lnTo>
                <a:lnTo>
                  <a:pt x="8353424" y="1187450"/>
                </a:lnTo>
                <a:lnTo>
                  <a:pt x="8353424" y="2052240"/>
                </a:lnTo>
                <a:cubicBezTo>
                  <a:pt x="8353424" y="2295621"/>
                  <a:pt x="8180787" y="2498681"/>
                  <a:pt x="7951289" y="2545643"/>
                </a:cubicBezTo>
                <a:lnTo>
                  <a:pt x="7885102" y="2552315"/>
                </a:lnTo>
                <a:lnTo>
                  <a:pt x="7885102" y="2555081"/>
                </a:lnTo>
                <a:lnTo>
                  <a:pt x="7857666" y="2555081"/>
                </a:lnTo>
                <a:lnTo>
                  <a:pt x="7849789" y="2555875"/>
                </a:lnTo>
                <a:lnTo>
                  <a:pt x="2127646" y="2555875"/>
                </a:lnTo>
                <a:lnTo>
                  <a:pt x="2119770" y="2555081"/>
                </a:lnTo>
                <a:lnTo>
                  <a:pt x="0" y="2555081"/>
                </a:lnTo>
                <a:lnTo>
                  <a:pt x="0" y="3977"/>
                </a:lnTo>
                <a:lnTo>
                  <a:pt x="2088195" y="3977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noAutofit/>
          </a:bodyPr>
          <a:lstStyle>
            <a:lvl1pPr marL="0" indent="0">
              <a:buNone/>
              <a:defRPr sz="1400"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11" name="矩形 10" hidden="1"/>
          <p:cNvSpPr/>
          <p:nvPr/>
        </p:nvSpPr>
        <p:spPr bwMode="auto">
          <a:xfrm>
            <a:off x="623795" y="-336808"/>
            <a:ext cx="4579436" cy="223210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4" name="文本占位符 12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6011621"/>
            <a:ext cx="8436560" cy="297105"/>
          </a:xfrm>
        </p:spPr>
        <p:txBody>
          <a:bodyPr lIns="0" anchor="ctr"/>
          <a:lstStyle>
            <a:lvl1pPr marL="0" indent="0">
              <a:buNone/>
              <a:defRPr sz="800">
                <a:solidFill>
                  <a:schemeClr val="accent2"/>
                </a:solidFill>
              </a:defRPr>
            </a:lvl1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12192001" y="440615"/>
            <a:ext cx="5902476" cy="64173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更改替换图片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直接在本页，选择顶部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【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插入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】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菜单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——【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图片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】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单击选中本占位符框，拷贝图片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以上方法可以将图片直接自动填充到此预设的图片形状中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图片在形状中位置的修改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插入图片后，选中本占位符框在顶部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【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图片工具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-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格式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】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菜单中，选择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【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裁剪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】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下拉菜单中的填充功能，对形状中的图片进行大小，位置等调整。（本功能适用于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PowerPoint2010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及以上版本）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12192000" y="0"/>
            <a:ext cx="5943600" cy="4406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版式使用说明</a:t>
            </a:r>
            <a:endParaRPr kumimoji="0" lang="zh-CN" alt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ea"/>
              <a:ea typeface="+mn-ea"/>
            </a:endParaRPr>
          </a:p>
        </p:txBody>
      </p:sp>
      <p:sp>
        <p:nvSpPr>
          <p:cNvPr id="60" name="文本占位符 59"/>
          <p:cNvSpPr>
            <a:spLocks noGrp="1"/>
          </p:cNvSpPr>
          <p:nvPr>
            <p:ph type="body" sz="quarter" idx="15"/>
          </p:nvPr>
        </p:nvSpPr>
        <p:spPr bwMode="auto">
          <a:xfrm>
            <a:off x="527050" y="1989139"/>
            <a:ext cx="11137900" cy="2555875"/>
          </a:xfrm>
          <a:custGeom>
            <a:avLst/>
            <a:gdLst>
              <a:gd name="connsiteX0" fmla="*/ 0 w 8353425"/>
              <a:gd name="connsiteY0" fmla="*/ 0 h 2555875"/>
              <a:gd name="connsiteX1" fmla="*/ 2141813 w 8353425"/>
              <a:gd name="connsiteY1" fmla="*/ 0 h 2555875"/>
              <a:gd name="connsiteX2" fmla="*/ 7547650 w 8353425"/>
              <a:gd name="connsiteY2" fmla="*/ 0 h 2555875"/>
              <a:gd name="connsiteX3" fmla="*/ 7839909 w 8353425"/>
              <a:gd name="connsiteY3" fmla="*/ 0 h 2555875"/>
              <a:gd name="connsiteX4" fmla="*/ 7839919 w 8353425"/>
              <a:gd name="connsiteY4" fmla="*/ 1 h 2555875"/>
              <a:gd name="connsiteX5" fmla="*/ 8353425 w 8353425"/>
              <a:gd name="connsiteY5" fmla="*/ 1 h 2555875"/>
              <a:gd name="connsiteX6" fmla="*/ 8353425 w 8353425"/>
              <a:gd name="connsiteY6" fmla="*/ 512248 h 2555875"/>
              <a:gd name="connsiteX7" fmla="*/ 8353425 w 8353425"/>
              <a:gd name="connsiteY7" fmla="*/ 1565823 h 2555875"/>
              <a:gd name="connsiteX8" fmla="*/ 8353425 w 8353425"/>
              <a:gd name="connsiteY8" fmla="*/ 2043627 h 2555875"/>
              <a:gd name="connsiteX9" fmla="*/ 7839909 w 8353425"/>
              <a:gd name="connsiteY9" fmla="*/ 2555875 h 2555875"/>
              <a:gd name="connsiteX10" fmla="*/ 7547650 w 8353425"/>
              <a:gd name="connsiteY10" fmla="*/ 2555875 h 2555875"/>
              <a:gd name="connsiteX11" fmla="*/ 2141813 w 8353425"/>
              <a:gd name="connsiteY11" fmla="*/ 2555875 h 2555875"/>
              <a:gd name="connsiteX12" fmla="*/ 0 w 8353425"/>
              <a:gd name="connsiteY12" fmla="*/ 2555875 h 255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353425" h="2555875">
                <a:moveTo>
                  <a:pt x="0" y="0"/>
                </a:moveTo>
                <a:lnTo>
                  <a:pt x="2141813" y="0"/>
                </a:lnTo>
                <a:lnTo>
                  <a:pt x="7547650" y="0"/>
                </a:lnTo>
                <a:lnTo>
                  <a:pt x="7839909" y="0"/>
                </a:lnTo>
                <a:lnTo>
                  <a:pt x="7839919" y="1"/>
                </a:lnTo>
                <a:lnTo>
                  <a:pt x="8353425" y="1"/>
                </a:lnTo>
                <a:lnTo>
                  <a:pt x="8353425" y="512248"/>
                </a:lnTo>
                <a:lnTo>
                  <a:pt x="8353425" y="1565823"/>
                </a:lnTo>
                <a:lnTo>
                  <a:pt x="8353425" y="2043627"/>
                </a:lnTo>
                <a:cubicBezTo>
                  <a:pt x="8353425" y="2326534"/>
                  <a:pt x="8123516" y="2555875"/>
                  <a:pt x="7839909" y="2555875"/>
                </a:cubicBezTo>
                <a:lnTo>
                  <a:pt x="7547650" y="2555875"/>
                </a:lnTo>
                <a:lnTo>
                  <a:pt x="2141813" y="2555875"/>
                </a:lnTo>
                <a:lnTo>
                  <a:pt x="0" y="2555875"/>
                </a:lnTo>
                <a:close/>
              </a:path>
            </a:pathLst>
          </a:custGeom>
          <a:solidFill>
            <a:schemeClr val="tx1">
              <a:alpha val="46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1" tIns="45720" rIns="91441" bIns="45720" numCol="1" rtlCol="0" anchor="ctr" anchorCtr="0" compatLnSpc="1">
            <a:noAutofit/>
          </a:bodyPr>
          <a:lstStyle>
            <a:lvl1pPr marL="0" indent="0">
              <a:buNone/>
              <a:defRPr lang="zh-CN" altLang="en-US" sz="1800" smtClean="0">
                <a:noFill/>
                <a:cs typeface="+mn-ea"/>
              </a:defRPr>
            </a:lvl1pPr>
            <a:lvl2pPr marL="114300" indent="0">
              <a:buNone/>
              <a:defRPr lang="zh-CN" altLang="en-US" sz="1800" smtClean="0">
                <a:noFill/>
              </a:defRPr>
            </a:lvl2pPr>
            <a:lvl3pPr marL="628650" indent="0">
              <a:buNone/>
              <a:defRPr lang="zh-CN" altLang="en-US" sz="1800" smtClean="0">
                <a:noFill/>
              </a:defRPr>
            </a:lvl3pPr>
            <a:lvl4pPr marL="1085850" indent="0">
              <a:buNone/>
              <a:defRPr lang="zh-CN" altLang="en-US" sz="1800" smtClean="0">
                <a:noFill/>
              </a:defRPr>
            </a:lvl4pPr>
            <a:lvl5pPr marL="1600200" indent="0">
              <a:buNone/>
              <a:defRPr lang="zh-CN" altLang="en-US" sz="1800">
                <a:noFill/>
                <a:ea typeface="+mn-ea"/>
              </a:defRPr>
            </a:lvl5pPr>
          </a:lstStyle>
          <a:p>
            <a:pPr marL="0" lvl="0" algn="ctr" defTabSz="914400" latinLnBrk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marL="457200" lvl="1" defTabSz="914400" latinLnBrk="0"/>
            <a:r>
              <a:rPr lang="zh-CN" altLang="en-US" dirty="0"/>
              <a:t>第二级</a:t>
            </a:r>
            <a:endParaRPr lang="zh-CN" altLang="en-US" dirty="0"/>
          </a:p>
          <a:p>
            <a:pPr marL="914400" lvl="2" defTabSz="914400" latinLnBrk="0"/>
            <a:r>
              <a:rPr lang="zh-CN" altLang="en-US" dirty="0"/>
              <a:t>第三级</a:t>
            </a:r>
            <a:endParaRPr lang="zh-CN" altLang="en-US" dirty="0"/>
          </a:p>
          <a:p>
            <a:pPr marL="1371600" lvl="3" defTabSz="914400" latinLnBrk="0"/>
            <a:r>
              <a:rPr lang="zh-CN" altLang="en-US" dirty="0"/>
              <a:t>第四级</a:t>
            </a:r>
            <a:endParaRPr lang="zh-CN" altLang="en-US" dirty="0"/>
          </a:p>
          <a:p>
            <a:pPr marL="1828800" lvl="4" defTabSz="914400" latinLnBrk="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8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1151467" y="2168738"/>
            <a:ext cx="9889053" cy="101689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5720" rIns="91440" bIns="45720" anchor="b">
            <a:noAutofit/>
          </a:bodyPr>
          <a:lstStyle>
            <a:lvl1pPr algn="l">
              <a:defRPr sz="3365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单击此处编辑母版标题样式</a:t>
            </a:r>
            <a:endParaRPr lang="zh-CN" altLang="en-US" noProof="0" dirty="0"/>
          </a:p>
        </p:txBody>
      </p:sp>
      <p:sp>
        <p:nvSpPr>
          <p:cNvPr id="49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51467" y="3185628"/>
            <a:ext cx="9889053" cy="36933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5720" rIns="91440" bIns="45720" anchor="ctr">
            <a:spAutoFit/>
          </a:bodyPr>
          <a:lstStyle>
            <a:lvl1pPr marL="0" indent="0" algn="l">
              <a:buSzPct val="60000"/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/>
              <a:t>单击此处编辑母版副标题样式</a:t>
            </a:r>
            <a:endParaRPr lang="zh-CN" altLang="en-US" noProof="0" dirty="0"/>
          </a:p>
        </p:txBody>
      </p:sp>
      <p:sp>
        <p:nvSpPr>
          <p:cNvPr id="50" name="文本占位符 1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3860801"/>
            <a:ext cx="9889053" cy="522895"/>
          </a:xfrm>
        </p:spPr>
        <p:txBody>
          <a:bodyPr lIns="0"/>
          <a:lstStyle>
            <a:lvl1pPr marL="0" indent="0">
              <a:buNone/>
              <a:defRPr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zh-CN" altLang="en-US" dirty="0"/>
              <a:t>时间日期署名</a:t>
            </a:r>
            <a:endParaRPr lang="zh-CN" altLang="en-US" dirty="0"/>
          </a:p>
        </p:txBody>
      </p:sp>
      <p:grpSp>
        <p:nvGrpSpPr>
          <p:cNvPr id="30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35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71" name="组合 70"/>
          <p:cNvGrpSpPr/>
          <p:nvPr userDrawn="1"/>
        </p:nvGrpSpPr>
        <p:grpSpPr>
          <a:xfrm>
            <a:off x="10273769" y="6011614"/>
            <a:ext cx="1391181" cy="297110"/>
            <a:chOff x="6937894" y="6051751"/>
            <a:chExt cx="1810820" cy="386731"/>
          </a:xfrm>
        </p:grpSpPr>
        <p:sp>
          <p:nvSpPr>
            <p:cNvPr id="72" name="Rectangle 8"/>
            <p:cNvSpPr>
              <a:spLocks noChangeArrowheads="1"/>
            </p:cNvSpPr>
            <p:nvPr/>
          </p:nvSpPr>
          <p:spPr bwMode="auto">
            <a:xfrm>
              <a:off x="6937894" y="6051751"/>
              <a:ext cx="18108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376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1200" b="0" i="0" u="none" strike="noStrike" cap="none" normalizeH="0" baseline="0" dirty="0">
                  <a:ln>
                    <a:noFill/>
                  </a:ln>
                  <a:solidFill>
                    <a:srgbClr val="C70019"/>
                  </a:solidFill>
                  <a:effectLst/>
                  <a:latin typeface="+mn-lt"/>
                  <a:ea typeface="宋体" panose="02010600030101010101" pitchFamily="2" charset="-122"/>
                </a:rPr>
                <a:t>www.crrcgc.cc</a:t>
              </a:r>
              <a:endParaRPr kumimoji="0" lang="zh-CN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73" name="Freeform 5"/>
            <p:cNvSpPr/>
            <p:nvPr/>
          </p:nvSpPr>
          <p:spPr bwMode="auto">
            <a:xfrm>
              <a:off x="6937894" y="6116991"/>
              <a:ext cx="1810820" cy="321491"/>
            </a:xfrm>
            <a:custGeom>
              <a:avLst/>
              <a:gdLst>
                <a:gd name="T0" fmla="*/ 0 w 2822"/>
                <a:gd name="T1" fmla="*/ 0 h 498"/>
                <a:gd name="T2" fmla="*/ 0 w 2822"/>
                <a:gd name="T3" fmla="*/ 308 h 498"/>
                <a:gd name="T4" fmla="*/ 59 w 2822"/>
                <a:gd name="T5" fmla="*/ 448 h 498"/>
                <a:gd name="T6" fmla="*/ 66 w 2822"/>
                <a:gd name="T7" fmla="*/ 454 h 498"/>
                <a:gd name="T8" fmla="*/ 205 w 2822"/>
                <a:gd name="T9" fmla="*/ 498 h 498"/>
                <a:gd name="T10" fmla="*/ 2619 w 2822"/>
                <a:gd name="T11" fmla="*/ 498 h 498"/>
                <a:gd name="T12" fmla="*/ 2763 w 2822"/>
                <a:gd name="T13" fmla="*/ 451 h 498"/>
                <a:gd name="T14" fmla="*/ 2822 w 2822"/>
                <a:gd name="T15" fmla="*/ 308 h 498"/>
                <a:gd name="T16" fmla="*/ 2822 w 2822"/>
                <a:gd name="T17" fmla="*/ 0 h 498"/>
                <a:gd name="T18" fmla="*/ 2662 w 2822"/>
                <a:gd name="T19" fmla="*/ 0 h 498"/>
                <a:gd name="T20" fmla="*/ 2662 w 2822"/>
                <a:gd name="T21" fmla="*/ 240 h 498"/>
                <a:gd name="T22" fmla="*/ 2640 w 2822"/>
                <a:gd name="T23" fmla="*/ 292 h 498"/>
                <a:gd name="T24" fmla="*/ 2587 w 2822"/>
                <a:gd name="T25" fmla="*/ 314 h 498"/>
                <a:gd name="T26" fmla="*/ 245 w 2822"/>
                <a:gd name="T27" fmla="*/ 314 h 498"/>
                <a:gd name="T28" fmla="*/ 187 w 2822"/>
                <a:gd name="T29" fmla="*/ 290 h 498"/>
                <a:gd name="T30" fmla="*/ 163 w 2822"/>
                <a:gd name="T31" fmla="*/ 232 h 498"/>
                <a:gd name="T32" fmla="*/ 163 w 2822"/>
                <a:gd name="T33" fmla="*/ 0 h 498"/>
                <a:gd name="T34" fmla="*/ 0 w 2822"/>
                <a:gd name="T35" fmla="*/ 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2" h="498">
                  <a:moveTo>
                    <a:pt x="0" y="0"/>
                  </a:moveTo>
                  <a:cubicBezTo>
                    <a:pt x="0" y="308"/>
                    <a:pt x="0" y="308"/>
                    <a:pt x="0" y="308"/>
                  </a:cubicBezTo>
                  <a:cubicBezTo>
                    <a:pt x="0" y="362"/>
                    <a:pt x="20" y="410"/>
                    <a:pt x="59" y="448"/>
                  </a:cubicBezTo>
                  <a:cubicBezTo>
                    <a:pt x="61" y="450"/>
                    <a:pt x="63" y="452"/>
                    <a:pt x="66" y="454"/>
                  </a:cubicBezTo>
                  <a:cubicBezTo>
                    <a:pt x="103" y="490"/>
                    <a:pt x="153" y="498"/>
                    <a:pt x="205" y="498"/>
                  </a:cubicBezTo>
                  <a:cubicBezTo>
                    <a:pt x="2619" y="498"/>
                    <a:pt x="2619" y="498"/>
                    <a:pt x="2619" y="498"/>
                  </a:cubicBezTo>
                  <a:cubicBezTo>
                    <a:pt x="2673" y="498"/>
                    <a:pt x="2724" y="489"/>
                    <a:pt x="2763" y="451"/>
                  </a:cubicBezTo>
                  <a:cubicBezTo>
                    <a:pt x="2801" y="412"/>
                    <a:pt x="2822" y="362"/>
                    <a:pt x="2822" y="308"/>
                  </a:cubicBezTo>
                  <a:cubicBezTo>
                    <a:pt x="2822" y="0"/>
                    <a:pt x="2822" y="0"/>
                    <a:pt x="2822" y="0"/>
                  </a:cubicBezTo>
                  <a:cubicBezTo>
                    <a:pt x="2662" y="0"/>
                    <a:pt x="2662" y="0"/>
                    <a:pt x="2662" y="0"/>
                  </a:cubicBezTo>
                  <a:cubicBezTo>
                    <a:pt x="2662" y="240"/>
                    <a:pt x="2662" y="240"/>
                    <a:pt x="2662" y="240"/>
                  </a:cubicBezTo>
                  <a:cubicBezTo>
                    <a:pt x="2662" y="260"/>
                    <a:pt x="2654" y="278"/>
                    <a:pt x="2640" y="292"/>
                  </a:cubicBezTo>
                  <a:cubicBezTo>
                    <a:pt x="2626" y="306"/>
                    <a:pt x="2607" y="314"/>
                    <a:pt x="2587" y="314"/>
                  </a:cubicBezTo>
                  <a:cubicBezTo>
                    <a:pt x="245" y="314"/>
                    <a:pt x="245" y="314"/>
                    <a:pt x="245" y="314"/>
                  </a:cubicBezTo>
                  <a:cubicBezTo>
                    <a:pt x="223" y="314"/>
                    <a:pt x="203" y="306"/>
                    <a:pt x="187" y="290"/>
                  </a:cubicBezTo>
                  <a:cubicBezTo>
                    <a:pt x="172" y="275"/>
                    <a:pt x="163" y="254"/>
                    <a:pt x="163" y="232"/>
                  </a:cubicBezTo>
                  <a:cubicBezTo>
                    <a:pt x="163" y="0"/>
                    <a:pt x="163" y="0"/>
                    <a:pt x="1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5B5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xit" presetSubtype="0" accel="100000" fill="hold" grpId="1" nodeType="after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5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/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单圆角矩形 92" hidden="1"/>
          <p:cNvSpPr/>
          <p:nvPr/>
        </p:nvSpPr>
        <p:spPr bwMode="auto">
          <a:xfrm>
            <a:off x="4" y="2420987"/>
            <a:ext cx="11567584" cy="2873610"/>
          </a:xfrm>
          <a:prstGeom prst="round1Rect">
            <a:avLst>
              <a:gd name="adj" fmla="val 34566"/>
            </a:avLst>
          </a:prstGeom>
          <a:blipFill>
            <a:blip r:embed="rId2" cstate="email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3" name="Freeform 6"/>
          <p:cNvSpPr/>
          <p:nvPr/>
        </p:nvSpPr>
        <p:spPr bwMode="auto">
          <a:xfrm>
            <a:off x="527051" y="1989138"/>
            <a:ext cx="11151899" cy="2555083"/>
          </a:xfrm>
          <a:custGeom>
            <a:avLst/>
            <a:gdLst>
              <a:gd name="T0" fmla="*/ 987 w 1064"/>
              <a:gd name="T1" fmla="*/ 325 h 325"/>
              <a:gd name="T2" fmla="*/ 0 w 1064"/>
              <a:gd name="T3" fmla="*/ 325 h 325"/>
              <a:gd name="T4" fmla="*/ 0 w 1064"/>
              <a:gd name="T5" fmla="*/ 0 h 325"/>
              <a:gd name="T6" fmla="*/ 1064 w 1064"/>
              <a:gd name="T7" fmla="*/ 0 h 325"/>
              <a:gd name="T8" fmla="*/ 1064 w 1064"/>
              <a:gd name="T9" fmla="*/ 245 h 325"/>
              <a:gd name="T10" fmla="*/ 987 w 106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4" h="325">
                <a:moveTo>
                  <a:pt x="987" y="325"/>
                </a:moveTo>
                <a:cubicBezTo>
                  <a:pt x="913" y="325"/>
                  <a:pt x="0" y="325"/>
                  <a:pt x="0" y="325"/>
                </a:cubicBezTo>
                <a:cubicBezTo>
                  <a:pt x="0" y="0"/>
                  <a:pt x="0" y="0"/>
                  <a:pt x="0" y="0"/>
                </a:cubicBezTo>
                <a:cubicBezTo>
                  <a:pt x="1064" y="0"/>
                  <a:pt x="1064" y="0"/>
                  <a:pt x="1064" y="0"/>
                </a:cubicBezTo>
                <a:cubicBezTo>
                  <a:pt x="1064" y="0"/>
                  <a:pt x="1064" y="227"/>
                  <a:pt x="1064" y="245"/>
                </a:cubicBezTo>
                <a:cubicBezTo>
                  <a:pt x="1064" y="270"/>
                  <a:pt x="1061" y="325"/>
                  <a:pt x="987" y="325"/>
                </a:cubicBezTo>
                <a:close/>
              </a:path>
            </a:pathLst>
          </a:custGeom>
          <a:blipFill>
            <a:blip r:embed="rId3" cstate="email"/>
            <a:srcRect/>
            <a:stretch>
              <a:fillRect t="-16688" b="-16688"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lvl="0" indent="0" algn="ctr" defTabSz="913765" eaLnBrk="1" latinLnBrk="0" hangingPunct="1">
              <a:lnSpc>
                <a:spcPct val="100000"/>
              </a:lnSpc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effectLst/>
            </a:endParaRPr>
          </a:p>
        </p:txBody>
      </p:sp>
      <p:sp>
        <p:nvSpPr>
          <p:cNvPr id="4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2505211"/>
            <a:ext cx="9946469" cy="125644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0" fromWordArt="0" anchor="ctr"/>
          <a:lstStyle>
            <a:lvl1pPr marL="0" indent="0">
              <a:buNone/>
              <a:defRPr lang="zh-CN" altLang="en-US" sz="3600" b="1" kern="1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</a:pPr>
            <a:r>
              <a:rPr lang="zh-CN" altLang="en-US" dirty="0"/>
              <a:t>感谢观看！</a:t>
            </a:r>
            <a:endParaRPr lang="zh-CN" altLang="en-US" dirty="0"/>
          </a:p>
        </p:txBody>
      </p:sp>
      <p:sp>
        <p:nvSpPr>
          <p:cNvPr id="44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5060294"/>
            <a:ext cx="9946469" cy="883735"/>
          </a:xfrm>
        </p:spPr>
        <p:txBody>
          <a:bodyPr anchor="b"/>
          <a:lstStyle>
            <a:lvl1pPr marL="0" indent="0" algn="r">
              <a:buNone/>
              <a:defRPr sz="1050">
                <a:solidFill>
                  <a:schemeClr val="accent2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700"/>
            </a:lvl3pPr>
            <a:lvl4pPr marL="1371600" indent="0">
              <a:buNone/>
              <a:defRPr sz="600"/>
            </a:lvl4pPr>
            <a:lvl5pPr marL="1828800" indent="0">
              <a:buNone/>
              <a:defRPr sz="700"/>
            </a:lvl5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grpSp>
        <p:nvGrpSpPr>
          <p:cNvPr id="22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23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>
        <p:tmplLst>
          <p:tmpl lvl="0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5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单圆角矩形 92" hidden="1"/>
          <p:cNvSpPr/>
          <p:nvPr/>
        </p:nvSpPr>
        <p:spPr bwMode="auto">
          <a:xfrm>
            <a:off x="4" y="2420987"/>
            <a:ext cx="11567584" cy="2873610"/>
          </a:xfrm>
          <a:prstGeom prst="round1Rect">
            <a:avLst>
              <a:gd name="adj" fmla="val 34566"/>
            </a:avLst>
          </a:prstGeom>
          <a:blipFill>
            <a:blip r:embed="rId2" cstate="email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3" name="Freeform 6"/>
          <p:cNvSpPr/>
          <p:nvPr/>
        </p:nvSpPr>
        <p:spPr bwMode="auto">
          <a:xfrm>
            <a:off x="527051" y="1989138"/>
            <a:ext cx="11151899" cy="2555083"/>
          </a:xfrm>
          <a:custGeom>
            <a:avLst/>
            <a:gdLst>
              <a:gd name="T0" fmla="*/ 987 w 1064"/>
              <a:gd name="T1" fmla="*/ 325 h 325"/>
              <a:gd name="T2" fmla="*/ 0 w 1064"/>
              <a:gd name="T3" fmla="*/ 325 h 325"/>
              <a:gd name="T4" fmla="*/ 0 w 1064"/>
              <a:gd name="T5" fmla="*/ 0 h 325"/>
              <a:gd name="T6" fmla="*/ 1064 w 1064"/>
              <a:gd name="T7" fmla="*/ 0 h 325"/>
              <a:gd name="T8" fmla="*/ 1064 w 1064"/>
              <a:gd name="T9" fmla="*/ 245 h 325"/>
              <a:gd name="T10" fmla="*/ 987 w 106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4" h="325">
                <a:moveTo>
                  <a:pt x="987" y="325"/>
                </a:moveTo>
                <a:cubicBezTo>
                  <a:pt x="913" y="325"/>
                  <a:pt x="0" y="325"/>
                  <a:pt x="0" y="325"/>
                </a:cubicBezTo>
                <a:cubicBezTo>
                  <a:pt x="0" y="0"/>
                  <a:pt x="0" y="0"/>
                  <a:pt x="0" y="0"/>
                </a:cubicBezTo>
                <a:cubicBezTo>
                  <a:pt x="1064" y="0"/>
                  <a:pt x="1064" y="0"/>
                  <a:pt x="1064" y="0"/>
                </a:cubicBezTo>
                <a:cubicBezTo>
                  <a:pt x="1064" y="0"/>
                  <a:pt x="1064" y="227"/>
                  <a:pt x="1064" y="245"/>
                </a:cubicBezTo>
                <a:cubicBezTo>
                  <a:pt x="1064" y="270"/>
                  <a:pt x="1061" y="325"/>
                  <a:pt x="987" y="325"/>
                </a:cubicBezTo>
                <a:close/>
              </a:path>
            </a:pathLst>
          </a:custGeom>
          <a:blipFill>
            <a:blip r:embed="rId3" cstate="email"/>
            <a:srcRect/>
            <a:stretch>
              <a:fillRect t="-16688" b="-16688"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lvl="0" indent="0" algn="ctr" defTabSz="913765" eaLnBrk="1" latinLnBrk="0" hangingPunct="1">
              <a:lnSpc>
                <a:spcPct val="100000"/>
              </a:lnSpc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effectLst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5060294"/>
            <a:ext cx="9946469" cy="883735"/>
          </a:xfrm>
        </p:spPr>
        <p:txBody>
          <a:bodyPr anchor="b"/>
          <a:lstStyle>
            <a:lvl1pPr marL="0" indent="0" algn="r">
              <a:buNone/>
              <a:defRPr sz="1050">
                <a:solidFill>
                  <a:schemeClr val="accent2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700"/>
            </a:lvl3pPr>
            <a:lvl4pPr marL="1371600" indent="0">
              <a:buNone/>
              <a:defRPr sz="600"/>
            </a:lvl4pPr>
            <a:lvl5pPr marL="1828800" indent="0">
              <a:buNone/>
              <a:defRPr sz="700"/>
            </a:lvl5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sp>
        <p:nvSpPr>
          <p:cNvPr id="4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2505211"/>
            <a:ext cx="9946469" cy="125644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0" fromWordArt="0" anchor="ctr"/>
          <a:lstStyle>
            <a:lvl1pPr marL="0" indent="0">
              <a:buNone/>
              <a:defRPr lang="zh-CN" altLang="en-US" sz="3600" b="1" kern="1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</a:pPr>
            <a:r>
              <a:rPr lang="zh-CN" altLang="en-US" dirty="0"/>
              <a:t>感谢观看！</a:t>
            </a:r>
            <a:endParaRPr lang="zh-CN" altLang="en-US" dirty="0"/>
          </a:p>
        </p:txBody>
      </p:sp>
      <p:grpSp>
        <p:nvGrpSpPr>
          <p:cNvPr id="22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23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>
        <p:tmplLst>
          <p:tmpl lvl="0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Freeform 15"/>
          <p:cNvSpPr>
            <a:spLocks noEditPoints="1"/>
          </p:cNvSpPr>
          <p:nvPr/>
        </p:nvSpPr>
        <p:spPr>
          <a:xfrm>
            <a:off x="0" y="-11430"/>
            <a:ext cx="857250" cy="78867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88975"/>
              </a:cxn>
              <a:cxn ang="0">
                <a:pos x="698500" y="688975"/>
              </a:cxn>
              <a:cxn ang="0">
                <a:pos x="698500" y="0"/>
              </a:cxn>
              <a:cxn ang="0">
                <a:pos x="0" y="0"/>
              </a:cxn>
              <a:cxn ang="0">
                <a:pos x="544717" y="521992"/>
              </a:cxn>
              <a:cxn ang="0">
                <a:pos x="376634" y="521992"/>
              </a:cxn>
              <a:cxn ang="0">
                <a:pos x="376634" y="549238"/>
              </a:cxn>
              <a:cxn ang="0">
                <a:pos x="321866" y="549238"/>
              </a:cxn>
              <a:cxn ang="0">
                <a:pos x="321866" y="521992"/>
              </a:cxn>
              <a:cxn ang="0">
                <a:pos x="153783" y="521992"/>
              </a:cxn>
              <a:cxn ang="0">
                <a:pos x="153783" y="479099"/>
              </a:cxn>
              <a:cxn ang="0">
                <a:pos x="544717" y="479099"/>
              </a:cxn>
              <a:cxn ang="0">
                <a:pos x="544717" y="521992"/>
              </a:cxn>
              <a:cxn ang="0">
                <a:pos x="227977" y="295391"/>
              </a:cxn>
              <a:cxn ang="0">
                <a:pos x="208552" y="314814"/>
              </a:cxn>
              <a:cxn ang="0">
                <a:pos x="208552" y="393045"/>
              </a:cxn>
              <a:cxn ang="0">
                <a:pos x="227977" y="412468"/>
              </a:cxn>
              <a:cxn ang="0">
                <a:pos x="321866" y="412468"/>
              </a:cxn>
              <a:cxn ang="0">
                <a:pos x="321866" y="455630"/>
              </a:cxn>
              <a:cxn ang="0">
                <a:pos x="212329" y="455630"/>
              </a:cxn>
              <a:cxn ang="0">
                <a:pos x="157830" y="400868"/>
              </a:cxn>
              <a:cxn ang="0">
                <a:pos x="157830" y="306990"/>
              </a:cxn>
              <a:cxn ang="0">
                <a:pos x="212329" y="252498"/>
              </a:cxn>
              <a:cxn ang="0">
                <a:pos x="321866" y="252498"/>
              </a:cxn>
              <a:cxn ang="0">
                <a:pos x="321866" y="295391"/>
              </a:cxn>
              <a:cxn ang="0">
                <a:pos x="227977" y="295391"/>
              </a:cxn>
              <a:cxn ang="0">
                <a:pos x="321866" y="330460"/>
              </a:cxn>
              <a:cxn ang="0">
                <a:pos x="321866" y="377399"/>
              </a:cxn>
              <a:cxn ang="0">
                <a:pos x="259273" y="377399"/>
              </a:cxn>
              <a:cxn ang="0">
                <a:pos x="251719" y="369575"/>
              </a:cxn>
              <a:cxn ang="0">
                <a:pos x="251719" y="338283"/>
              </a:cxn>
              <a:cxn ang="0">
                <a:pos x="259273" y="330460"/>
              </a:cxn>
              <a:cxn ang="0">
                <a:pos x="321866" y="330460"/>
              </a:cxn>
              <a:cxn ang="0">
                <a:pos x="470253" y="412468"/>
              </a:cxn>
              <a:cxn ang="0">
                <a:pos x="489948" y="393045"/>
              </a:cxn>
              <a:cxn ang="0">
                <a:pos x="489948" y="314814"/>
              </a:cxn>
              <a:cxn ang="0">
                <a:pos x="470253" y="295391"/>
              </a:cxn>
              <a:cxn ang="0">
                <a:pos x="376634" y="295391"/>
              </a:cxn>
              <a:cxn ang="0">
                <a:pos x="376634" y="252498"/>
              </a:cxn>
              <a:cxn ang="0">
                <a:pos x="486171" y="252498"/>
              </a:cxn>
              <a:cxn ang="0">
                <a:pos x="540670" y="306990"/>
              </a:cxn>
              <a:cxn ang="0">
                <a:pos x="540670" y="400868"/>
              </a:cxn>
              <a:cxn ang="0">
                <a:pos x="486171" y="455630"/>
              </a:cxn>
              <a:cxn ang="0">
                <a:pos x="376634" y="455630"/>
              </a:cxn>
              <a:cxn ang="0">
                <a:pos x="376634" y="412468"/>
              </a:cxn>
              <a:cxn ang="0">
                <a:pos x="470253" y="412468"/>
              </a:cxn>
              <a:cxn ang="0">
                <a:pos x="376634" y="377399"/>
              </a:cxn>
              <a:cxn ang="0">
                <a:pos x="376634" y="330460"/>
              </a:cxn>
              <a:cxn ang="0">
                <a:pos x="439227" y="330460"/>
              </a:cxn>
              <a:cxn ang="0">
                <a:pos x="447051" y="338283"/>
              </a:cxn>
              <a:cxn ang="0">
                <a:pos x="447051" y="369575"/>
              </a:cxn>
              <a:cxn ang="0">
                <a:pos x="439227" y="377399"/>
              </a:cxn>
              <a:cxn ang="0">
                <a:pos x="376634" y="377399"/>
              </a:cxn>
              <a:cxn ang="0">
                <a:pos x="544717" y="229029"/>
              </a:cxn>
              <a:cxn ang="0">
                <a:pos x="153783" y="229029"/>
              </a:cxn>
              <a:cxn ang="0">
                <a:pos x="153783" y="186137"/>
              </a:cxn>
              <a:cxn ang="0">
                <a:pos x="321866" y="186137"/>
              </a:cxn>
              <a:cxn ang="0">
                <a:pos x="321866" y="158621"/>
              </a:cxn>
              <a:cxn ang="0">
                <a:pos x="376634" y="158621"/>
              </a:cxn>
              <a:cxn ang="0">
                <a:pos x="376634" y="186137"/>
              </a:cxn>
              <a:cxn ang="0">
                <a:pos x="544717" y="186137"/>
              </a:cxn>
              <a:cxn ang="0">
                <a:pos x="544717" y="229029"/>
              </a:cxn>
            </a:cxnLst>
            <a:rect l="0" t="0" r="0" b="0"/>
            <a:pathLst>
              <a:path w="2589" h="2554">
                <a:moveTo>
                  <a:pt x="0" y="0"/>
                </a:moveTo>
                <a:cubicBezTo>
                  <a:pt x="0" y="2554"/>
                  <a:pt x="0" y="2554"/>
                  <a:pt x="0" y="2554"/>
                </a:cubicBezTo>
                <a:cubicBezTo>
                  <a:pt x="2589" y="2554"/>
                  <a:pt x="2589" y="2554"/>
                  <a:pt x="2589" y="2554"/>
                </a:cubicBezTo>
                <a:cubicBezTo>
                  <a:pt x="2589" y="0"/>
                  <a:pt x="2589" y="0"/>
                  <a:pt x="2589" y="0"/>
                </a:cubicBezTo>
                <a:lnTo>
                  <a:pt x="0" y="0"/>
                </a:lnTo>
                <a:close/>
                <a:moveTo>
                  <a:pt x="2019" y="1935"/>
                </a:moveTo>
                <a:cubicBezTo>
                  <a:pt x="1396" y="1935"/>
                  <a:pt x="1396" y="1935"/>
                  <a:pt x="1396" y="1935"/>
                </a:cubicBezTo>
                <a:cubicBezTo>
                  <a:pt x="1396" y="2036"/>
                  <a:pt x="1396" y="2036"/>
                  <a:pt x="1396" y="2036"/>
                </a:cubicBezTo>
                <a:cubicBezTo>
                  <a:pt x="1193" y="2036"/>
                  <a:pt x="1193" y="2036"/>
                  <a:pt x="1193" y="2036"/>
                </a:cubicBezTo>
                <a:cubicBezTo>
                  <a:pt x="1193" y="1935"/>
                  <a:pt x="1193" y="1935"/>
                  <a:pt x="1193" y="1935"/>
                </a:cubicBezTo>
                <a:cubicBezTo>
                  <a:pt x="570" y="1935"/>
                  <a:pt x="570" y="1935"/>
                  <a:pt x="570" y="1935"/>
                </a:cubicBezTo>
                <a:cubicBezTo>
                  <a:pt x="570" y="1776"/>
                  <a:pt x="570" y="1776"/>
                  <a:pt x="570" y="1776"/>
                </a:cubicBezTo>
                <a:cubicBezTo>
                  <a:pt x="2019" y="1776"/>
                  <a:pt x="2019" y="1776"/>
                  <a:pt x="2019" y="1776"/>
                </a:cubicBezTo>
                <a:lnTo>
                  <a:pt x="2019" y="1935"/>
                </a:lnTo>
                <a:close/>
                <a:moveTo>
                  <a:pt x="845" y="1095"/>
                </a:moveTo>
                <a:cubicBezTo>
                  <a:pt x="805" y="1095"/>
                  <a:pt x="773" y="1127"/>
                  <a:pt x="773" y="1167"/>
                </a:cubicBezTo>
                <a:cubicBezTo>
                  <a:pt x="773" y="1457"/>
                  <a:pt x="773" y="1457"/>
                  <a:pt x="773" y="1457"/>
                </a:cubicBezTo>
                <a:cubicBezTo>
                  <a:pt x="773" y="1497"/>
                  <a:pt x="805" y="1529"/>
                  <a:pt x="845" y="1529"/>
                </a:cubicBezTo>
                <a:cubicBezTo>
                  <a:pt x="1193" y="1529"/>
                  <a:pt x="1193" y="1529"/>
                  <a:pt x="1193" y="1529"/>
                </a:cubicBezTo>
                <a:cubicBezTo>
                  <a:pt x="1193" y="1689"/>
                  <a:pt x="1193" y="1689"/>
                  <a:pt x="1193" y="1689"/>
                </a:cubicBezTo>
                <a:cubicBezTo>
                  <a:pt x="787" y="1689"/>
                  <a:pt x="787" y="1689"/>
                  <a:pt x="787" y="1689"/>
                </a:cubicBezTo>
                <a:cubicBezTo>
                  <a:pt x="675" y="1689"/>
                  <a:pt x="585" y="1598"/>
                  <a:pt x="585" y="1486"/>
                </a:cubicBezTo>
                <a:cubicBezTo>
                  <a:pt x="585" y="1138"/>
                  <a:pt x="585" y="1138"/>
                  <a:pt x="585" y="1138"/>
                </a:cubicBezTo>
                <a:cubicBezTo>
                  <a:pt x="585" y="1026"/>
                  <a:pt x="675" y="936"/>
                  <a:pt x="787" y="936"/>
                </a:cubicBezTo>
                <a:cubicBezTo>
                  <a:pt x="1193" y="936"/>
                  <a:pt x="1193" y="936"/>
                  <a:pt x="1193" y="936"/>
                </a:cubicBezTo>
                <a:cubicBezTo>
                  <a:pt x="1193" y="1095"/>
                  <a:pt x="1193" y="1095"/>
                  <a:pt x="1193" y="1095"/>
                </a:cubicBezTo>
                <a:lnTo>
                  <a:pt x="845" y="1095"/>
                </a:lnTo>
                <a:close/>
                <a:moveTo>
                  <a:pt x="1193" y="1225"/>
                </a:moveTo>
                <a:cubicBezTo>
                  <a:pt x="1193" y="1399"/>
                  <a:pt x="1193" y="1399"/>
                  <a:pt x="1193" y="1399"/>
                </a:cubicBezTo>
                <a:cubicBezTo>
                  <a:pt x="961" y="1399"/>
                  <a:pt x="961" y="1399"/>
                  <a:pt x="961" y="1399"/>
                </a:cubicBezTo>
                <a:cubicBezTo>
                  <a:pt x="945" y="1399"/>
                  <a:pt x="933" y="1386"/>
                  <a:pt x="933" y="1370"/>
                </a:cubicBezTo>
                <a:cubicBezTo>
                  <a:pt x="933" y="1254"/>
                  <a:pt x="933" y="1254"/>
                  <a:pt x="933" y="1254"/>
                </a:cubicBezTo>
                <a:cubicBezTo>
                  <a:pt x="933" y="1238"/>
                  <a:pt x="945" y="1225"/>
                  <a:pt x="961" y="1225"/>
                </a:cubicBezTo>
                <a:lnTo>
                  <a:pt x="1193" y="1225"/>
                </a:lnTo>
                <a:close/>
                <a:moveTo>
                  <a:pt x="1743" y="1529"/>
                </a:moveTo>
                <a:cubicBezTo>
                  <a:pt x="1783" y="1529"/>
                  <a:pt x="1816" y="1497"/>
                  <a:pt x="1816" y="1457"/>
                </a:cubicBezTo>
                <a:cubicBezTo>
                  <a:pt x="1816" y="1167"/>
                  <a:pt x="1816" y="1167"/>
                  <a:pt x="1816" y="1167"/>
                </a:cubicBezTo>
                <a:cubicBezTo>
                  <a:pt x="1816" y="1127"/>
                  <a:pt x="1783" y="1095"/>
                  <a:pt x="1743" y="1095"/>
                </a:cubicBezTo>
                <a:cubicBezTo>
                  <a:pt x="1396" y="1095"/>
                  <a:pt x="1396" y="1095"/>
                  <a:pt x="1396" y="1095"/>
                </a:cubicBezTo>
                <a:cubicBezTo>
                  <a:pt x="1396" y="936"/>
                  <a:pt x="1396" y="936"/>
                  <a:pt x="1396" y="936"/>
                </a:cubicBezTo>
                <a:cubicBezTo>
                  <a:pt x="1802" y="936"/>
                  <a:pt x="1802" y="936"/>
                  <a:pt x="1802" y="936"/>
                </a:cubicBezTo>
                <a:cubicBezTo>
                  <a:pt x="1914" y="936"/>
                  <a:pt x="2004" y="1026"/>
                  <a:pt x="2004" y="1138"/>
                </a:cubicBezTo>
                <a:cubicBezTo>
                  <a:pt x="2004" y="1486"/>
                  <a:pt x="2004" y="1486"/>
                  <a:pt x="2004" y="1486"/>
                </a:cubicBezTo>
                <a:cubicBezTo>
                  <a:pt x="2004" y="1598"/>
                  <a:pt x="1913" y="1689"/>
                  <a:pt x="1802" y="1689"/>
                </a:cubicBezTo>
                <a:cubicBezTo>
                  <a:pt x="1396" y="1689"/>
                  <a:pt x="1396" y="1689"/>
                  <a:pt x="1396" y="1689"/>
                </a:cubicBezTo>
                <a:cubicBezTo>
                  <a:pt x="1396" y="1529"/>
                  <a:pt x="1396" y="1529"/>
                  <a:pt x="1396" y="1529"/>
                </a:cubicBezTo>
                <a:lnTo>
                  <a:pt x="1743" y="1529"/>
                </a:lnTo>
                <a:close/>
                <a:moveTo>
                  <a:pt x="1396" y="1399"/>
                </a:moveTo>
                <a:cubicBezTo>
                  <a:pt x="1396" y="1225"/>
                  <a:pt x="1396" y="1225"/>
                  <a:pt x="1396" y="1225"/>
                </a:cubicBezTo>
                <a:cubicBezTo>
                  <a:pt x="1628" y="1225"/>
                  <a:pt x="1628" y="1225"/>
                  <a:pt x="1628" y="1225"/>
                </a:cubicBezTo>
                <a:cubicBezTo>
                  <a:pt x="1643" y="1225"/>
                  <a:pt x="1657" y="1238"/>
                  <a:pt x="1657" y="1254"/>
                </a:cubicBezTo>
                <a:cubicBezTo>
                  <a:pt x="1657" y="1370"/>
                  <a:pt x="1657" y="1370"/>
                  <a:pt x="1657" y="1370"/>
                </a:cubicBezTo>
                <a:cubicBezTo>
                  <a:pt x="1657" y="1386"/>
                  <a:pt x="1643" y="1399"/>
                  <a:pt x="1628" y="1399"/>
                </a:cubicBezTo>
                <a:lnTo>
                  <a:pt x="1396" y="1399"/>
                </a:lnTo>
                <a:close/>
                <a:moveTo>
                  <a:pt x="2019" y="849"/>
                </a:moveTo>
                <a:cubicBezTo>
                  <a:pt x="570" y="849"/>
                  <a:pt x="570" y="849"/>
                  <a:pt x="570" y="849"/>
                </a:cubicBezTo>
                <a:cubicBezTo>
                  <a:pt x="570" y="690"/>
                  <a:pt x="570" y="690"/>
                  <a:pt x="570" y="690"/>
                </a:cubicBezTo>
                <a:cubicBezTo>
                  <a:pt x="1193" y="690"/>
                  <a:pt x="1193" y="690"/>
                  <a:pt x="1193" y="690"/>
                </a:cubicBezTo>
                <a:cubicBezTo>
                  <a:pt x="1193" y="588"/>
                  <a:pt x="1193" y="588"/>
                  <a:pt x="1193" y="588"/>
                </a:cubicBezTo>
                <a:cubicBezTo>
                  <a:pt x="1396" y="588"/>
                  <a:pt x="1396" y="588"/>
                  <a:pt x="1396" y="588"/>
                </a:cubicBezTo>
                <a:cubicBezTo>
                  <a:pt x="1396" y="690"/>
                  <a:pt x="1396" y="690"/>
                  <a:pt x="1396" y="690"/>
                </a:cubicBezTo>
                <a:cubicBezTo>
                  <a:pt x="2019" y="690"/>
                  <a:pt x="2019" y="690"/>
                  <a:pt x="2019" y="690"/>
                </a:cubicBezTo>
                <a:lnTo>
                  <a:pt x="2019" y="849"/>
                </a:lnTo>
                <a:close/>
              </a:path>
            </a:pathLst>
          </a:custGeom>
          <a:solidFill>
            <a:srgbClr val="C70019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51" y="76275"/>
            <a:ext cx="10560000" cy="69209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0" name="日期占位符 7"/>
          <p:cNvSpPr>
            <a:spLocks noGrp="1"/>
          </p:cNvSpPr>
          <p:nvPr>
            <p:ph type="dt" sz="half" idx="2"/>
          </p:nvPr>
        </p:nvSpPr>
        <p:spPr>
          <a:xfrm>
            <a:off x="8153400" y="6478588"/>
            <a:ext cx="1794933" cy="360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marL="0" marR="0" indent="0" algn="l" defTabSz="914400" rtl="0" eaLnBrk="1" latinLnBrk="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fld id="{C2C27585-37C7-4425-9823-FD2EA35CD323}" type="datetime1">
              <a:rPr kumimoji="0" lang="en-US" altLang="zh-CN" b="0" i="0" kern="1200" cap="none" spc="0" normalizeH="0" baseline="0" noProof="0" smtClean="0">
                <a:latin typeface="+mn-lt"/>
                <a:ea typeface="+mn-ea"/>
                <a:cs typeface="+mn-cs"/>
              </a:rPr>
            </a:fld>
            <a:endParaRPr kumimoji="0" lang="zh-CN" altLang="en-US" b="0" i="0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8"/>
          <p:cNvSpPr>
            <a:spLocks noGrp="1"/>
          </p:cNvSpPr>
          <p:nvPr>
            <p:ph type="ftr" sz="quarter" idx="3"/>
          </p:nvPr>
        </p:nvSpPr>
        <p:spPr>
          <a:xfrm>
            <a:off x="3365500" y="6478588"/>
            <a:ext cx="4787900" cy="360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marL="0" marR="0" indent="0" algn="l" defTabSz="914400" rtl="0" eaLnBrk="1" latinLnBrk="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en-US" b="0" i="0" kern="1200" cap="none" spc="0" normalizeH="0" baseline="0" noProof="0">
                <a:latin typeface="+mn-lt"/>
                <a:ea typeface="+mn-ea"/>
                <a:cs typeface="+mn-cs"/>
              </a:rPr>
              <a:t>中国中车股份有限公司 版权所有 </a:t>
            </a:r>
            <a:r>
              <a:rPr kumimoji="0" lang="en-US" altLang="zh-CN" b="0" i="0" kern="1200" cap="none" spc="0" normalizeH="0" baseline="0" noProof="0">
                <a:latin typeface="+mn-lt"/>
                <a:ea typeface="+mn-ea"/>
                <a:cs typeface="+mn-cs"/>
              </a:rPr>
              <a:t>2015</a:t>
            </a:r>
            <a:endParaRPr kumimoji="0" lang="zh-CN" altLang="en-US" b="0" i="0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9"/>
          <p:cNvSpPr>
            <a:spLocks noGrp="1"/>
          </p:cNvSpPr>
          <p:nvPr>
            <p:ph type="sldNum" sz="quarter" idx="4"/>
          </p:nvPr>
        </p:nvSpPr>
        <p:spPr>
          <a:xfrm>
            <a:off x="527051" y="6478588"/>
            <a:ext cx="2838451" cy="360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ED22984-96A3-45F7-B0D3-311F9A205A4A}" type="slidenum">
              <a:rPr kumimoji="0" lang="zh-CN" altLang="en-US" b="0" i="0" kern="1200" cap="none" spc="0" normalizeH="0" baseline="0" noProof="1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</a:fld>
            <a:endParaRPr kumimoji="0" lang="zh-CN" altLang="en-US" b="0" i="0" kern="1200" cap="none" spc="0" normalizeH="0" baseline="0" noProof="1"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6DC4-8D8F-44CE-BFFF-BDE7F57FD6C5}" type="datetime1">
              <a:rPr lang="en-US" altLang="zh-CN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showMasterSp="0">
  <p:cSld name="标题，文本与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3"/>
          <p:cNvSpPr>
            <a:spLocks noChangeShapeType="1"/>
          </p:cNvSpPr>
          <p:nvPr/>
        </p:nvSpPr>
        <p:spPr bwMode="auto">
          <a:xfrm>
            <a:off x="622300" y="768350"/>
            <a:ext cx="10960100" cy="0"/>
          </a:xfrm>
          <a:prstGeom prst="line">
            <a:avLst/>
          </a:prstGeom>
          <a:noFill/>
          <a:ln w="3175">
            <a:solidFill>
              <a:srgbClr val="C0C0C0"/>
            </a:solidFill>
            <a:rou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单圆角矩形 5"/>
          <p:cNvSpPr/>
          <p:nvPr/>
        </p:nvSpPr>
        <p:spPr bwMode="auto">
          <a:xfrm>
            <a:off x="0" y="6457950"/>
            <a:ext cx="10098617" cy="400050"/>
          </a:xfrm>
          <a:prstGeom prst="round1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lIns="91441" rIns="91441" anchor="ctr"/>
          <a:lstStyle/>
          <a:p>
            <a:pPr algn="ctr" defTabSz="913765">
              <a:defRPr/>
            </a:pPr>
            <a:endParaRPr lang="zh-CN" altLang="en-US" sz="1600">
              <a:ea typeface="黑体" panose="02010609060101010101" pitchFamily="49" charset="-122"/>
            </a:endParaRPr>
          </a:p>
        </p:txBody>
      </p:sp>
      <p:pic>
        <p:nvPicPr>
          <p:cNvPr id="7" name="图片 4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7217" y="6534150"/>
            <a:ext cx="133773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299" y="274411"/>
            <a:ext cx="1097340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299" y="1599974"/>
            <a:ext cx="5414131" cy="452664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图表占位符 3"/>
          <p:cNvSpPr>
            <a:spLocks noGrp="1"/>
          </p:cNvSpPr>
          <p:nvPr>
            <p:ph type="chart" sz="half" idx="2"/>
          </p:nvPr>
        </p:nvSpPr>
        <p:spPr>
          <a:xfrm>
            <a:off x="6168571" y="1599974"/>
            <a:ext cx="5414132" cy="452664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153400" y="6478588"/>
            <a:ext cx="1794933" cy="3603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41A0C-8284-420C-8D0D-EC412A681D6A}" type="datetime1">
              <a:rPr lang="en-US" altLang="zh-CN" smtClean="0"/>
            </a:fld>
            <a:endParaRPr lang="en-US" altLang="zh-CN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65500" y="6478588"/>
            <a:ext cx="4787900" cy="3603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en-US" altLang="zh-CN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5749" y="0"/>
            <a:ext cx="10889201" cy="768367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70019"/>
              </a:buClr>
              <a:defRPr/>
            </a:lvl1pPr>
            <a:lvl2pPr>
              <a:buClr>
                <a:srgbClr val="C70019"/>
              </a:buClr>
              <a:defRPr/>
            </a:lvl2pPr>
            <a:lvl3pPr>
              <a:buClr>
                <a:srgbClr val="C70019"/>
              </a:buClr>
              <a:defRPr/>
            </a:lvl3pPr>
            <a:lvl4pPr>
              <a:buClr>
                <a:srgbClr val="C70019"/>
              </a:buClr>
              <a:defRPr/>
            </a:lvl4pPr>
            <a:lvl5pPr>
              <a:buClr>
                <a:srgbClr val="C70019"/>
              </a:buCl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 bwMode="auto">
          <a:xfrm>
            <a:off x="775749" y="759900"/>
            <a:ext cx="10889202" cy="0"/>
          </a:xfrm>
          <a:prstGeom prst="lin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日期占位符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FFA666A8-35F5-4217-9C0C-5C1876C99DDF}" type="datetime1">
              <a:rPr lang="en-US" altLang="zh-CN" smtClean="0"/>
            </a:fld>
            <a:endParaRPr 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24" name="灯片编号占位符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5" name="组合 24"/>
          <p:cNvGrpSpPr/>
          <p:nvPr userDrawn="1"/>
        </p:nvGrpSpPr>
        <p:grpSpPr>
          <a:xfrm>
            <a:off x="549279" y="6565900"/>
            <a:ext cx="551388" cy="181700"/>
            <a:chOff x="411958" y="6548368"/>
            <a:chExt cx="623471" cy="216764"/>
          </a:xfrm>
        </p:grpSpPr>
        <p:sp>
          <p:nvSpPr>
            <p:cNvPr id="26" name="左中括号 25"/>
            <p:cNvSpPr/>
            <p:nvPr userDrawn="1"/>
          </p:nvSpPr>
          <p:spPr bwMode="auto">
            <a:xfrm>
              <a:off x="411958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accent2"/>
                </a:solidFill>
              </a:endParaRPr>
            </a:p>
          </p:txBody>
        </p:sp>
        <p:sp>
          <p:nvSpPr>
            <p:cNvPr id="27" name="左中括号 26"/>
            <p:cNvSpPr/>
            <p:nvPr userDrawn="1"/>
          </p:nvSpPr>
          <p:spPr bwMode="auto">
            <a:xfrm flipH="1">
              <a:off x="952086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2" name="Freeform 15"/>
          <p:cNvSpPr>
            <a:spLocks noEditPoints="1"/>
          </p:cNvSpPr>
          <p:nvPr userDrawn="1"/>
        </p:nvSpPr>
        <p:spPr bwMode="auto">
          <a:xfrm>
            <a:off x="0" y="-1"/>
            <a:ext cx="775750" cy="765175"/>
          </a:xfrm>
          <a:custGeom>
            <a:avLst/>
            <a:gdLst>
              <a:gd name="T0" fmla="*/ 0 w 2589"/>
              <a:gd name="T1" fmla="*/ 0 h 2554"/>
              <a:gd name="T2" fmla="*/ 0 w 2589"/>
              <a:gd name="T3" fmla="*/ 2554 h 2554"/>
              <a:gd name="T4" fmla="*/ 2589 w 2589"/>
              <a:gd name="T5" fmla="*/ 2554 h 2554"/>
              <a:gd name="T6" fmla="*/ 2589 w 2589"/>
              <a:gd name="T7" fmla="*/ 0 h 2554"/>
              <a:gd name="T8" fmla="*/ 0 w 2589"/>
              <a:gd name="T9" fmla="*/ 0 h 2554"/>
              <a:gd name="T10" fmla="*/ 2019 w 2589"/>
              <a:gd name="T11" fmla="*/ 1935 h 2554"/>
              <a:gd name="T12" fmla="*/ 1396 w 2589"/>
              <a:gd name="T13" fmla="*/ 1935 h 2554"/>
              <a:gd name="T14" fmla="*/ 1396 w 2589"/>
              <a:gd name="T15" fmla="*/ 2036 h 2554"/>
              <a:gd name="T16" fmla="*/ 1193 w 2589"/>
              <a:gd name="T17" fmla="*/ 2036 h 2554"/>
              <a:gd name="T18" fmla="*/ 1193 w 2589"/>
              <a:gd name="T19" fmla="*/ 1935 h 2554"/>
              <a:gd name="T20" fmla="*/ 570 w 2589"/>
              <a:gd name="T21" fmla="*/ 1935 h 2554"/>
              <a:gd name="T22" fmla="*/ 570 w 2589"/>
              <a:gd name="T23" fmla="*/ 1776 h 2554"/>
              <a:gd name="T24" fmla="*/ 2019 w 2589"/>
              <a:gd name="T25" fmla="*/ 1776 h 2554"/>
              <a:gd name="T26" fmla="*/ 2019 w 2589"/>
              <a:gd name="T27" fmla="*/ 1935 h 2554"/>
              <a:gd name="T28" fmla="*/ 845 w 2589"/>
              <a:gd name="T29" fmla="*/ 1095 h 2554"/>
              <a:gd name="T30" fmla="*/ 773 w 2589"/>
              <a:gd name="T31" fmla="*/ 1167 h 2554"/>
              <a:gd name="T32" fmla="*/ 773 w 2589"/>
              <a:gd name="T33" fmla="*/ 1457 h 2554"/>
              <a:gd name="T34" fmla="*/ 845 w 2589"/>
              <a:gd name="T35" fmla="*/ 1529 h 2554"/>
              <a:gd name="T36" fmla="*/ 1193 w 2589"/>
              <a:gd name="T37" fmla="*/ 1529 h 2554"/>
              <a:gd name="T38" fmla="*/ 1193 w 2589"/>
              <a:gd name="T39" fmla="*/ 1689 h 2554"/>
              <a:gd name="T40" fmla="*/ 787 w 2589"/>
              <a:gd name="T41" fmla="*/ 1689 h 2554"/>
              <a:gd name="T42" fmla="*/ 585 w 2589"/>
              <a:gd name="T43" fmla="*/ 1486 h 2554"/>
              <a:gd name="T44" fmla="*/ 585 w 2589"/>
              <a:gd name="T45" fmla="*/ 1138 h 2554"/>
              <a:gd name="T46" fmla="*/ 787 w 2589"/>
              <a:gd name="T47" fmla="*/ 936 h 2554"/>
              <a:gd name="T48" fmla="*/ 1193 w 2589"/>
              <a:gd name="T49" fmla="*/ 936 h 2554"/>
              <a:gd name="T50" fmla="*/ 1193 w 2589"/>
              <a:gd name="T51" fmla="*/ 1095 h 2554"/>
              <a:gd name="T52" fmla="*/ 845 w 2589"/>
              <a:gd name="T53" fmla="*/ 1095 h 2554"/>
              <a:gd name="T54" fmla="*/ 1193 w 2589"/>
              <a:gd name="T55" fmla="*/ 1225 h 2554"/>
              <a:gd name="T56" fmla="*/ 1193 w 2589"/>
              <a:gd name="T57" fmla="*/ 1399 h 2554"/>
              <a:gd name="T58" fmla="*/ 961 w 2589"/>
              <a:gd name="T59" fmla="*/ 1399 h 2554"/>
              <a:gd name="T60" fmla="*/ 933 w 2589"/>
              <a:gd name="T61" fmla="*/ 1370 h 2554"/>
              <a:gd name="T62" fmla="*/ 933 w 2589"/>
              <a:gd name="T63" fmla="*/ 1254 h 2554"/>
              <a:gd name="T64" fmla="*/ 961 w 2589"/>
              <a:gd name="T65" fmla="*/ 1225 h 2554"/>
              <a:gd name="T66" fmla="*/ 1193 w 2589"/>
              <a:gd name="T67" fmla="*/ 1225 h 2554"/>
              <a:gd name="T68" fmla="*/ 1743 w 2589"/>
              <a:gd name="T69" fmla="*/ 1529 h 2554"/>
              <a:gd name="T70" fmla="*/ 1816 w 2589"/>
              <a:gd name="T71" fmla="*/ 1457 h 2554"/>
              <a:gd name="T72" fmla="*/ 1816 w 2589"/>
              <a:gd name="T73" fmla="*/ 1167 h 2554"/>
              <a:gd name="T74" fmla="*/ 1743 w 2589"/>
              <a:gd name="T75" fmla="*/ 1095 h 2554"/>
              <a:gd name="T76" fmla="*/ 1396 w 2589"/>
              <a:gd name="T77" fmla="*/ 1095 h 2554"/>
              <a:gd name="T78" fmla="*/ 1396 w 2589"/>
              <a:gd name="T79" fmla="*/ 936 h 2554"/>
              <a:gd name="T80" fmla="*/ 1802 w 2589"/>
              <a:gd name="T81" fmla="*/ 936 h 2554"/>
              <a:gd name="T82" fmla="*/ 2004 w 2589"/>
              <a:gd name="T83" fmla="*/ 1138 h 2554"/>
              <a:gd name="T84" fmla="*/ 2004 w 2589"/>
              <a:gd name="T85" fmla="*/ 1486 h 2554"/>
              <a:gd name="T86" fmla="*/ 1802 w 2589"/>
              <a:gd name="T87" fmla="*/ 1689 h 2554"/>
              <a:gd name="T88" fmla="*/ 1396 w 2589"/>
              <a:gd name="T89" fmla="*/ 1689 h 2554"/>
              <a:gd name="T90" fmla="*/ 1396 w 2589"/>
              <a:gd name="T91" fmla="*/ 1529 h 2554"/>
              <a:gd name="T92" fmla="*/ 1743 w 2589"/>
              <a:gd name="T93" fmla="*/ 1529 h 2554"/>
              <a:gd name="T94" fmla="*/ 1396 w 2589"/>
              <a:gd name="T95" fmla="*/ 1399 h 2554"/>
              <a:gd name="T96" fmla="*/ 1396 w 2589"/>
              <a:gd name="T97" fmla="*/ 1225 h 2554"/>
              <a:gd name="T98" fmla="*/ 1628 w 2589"/>
              <a:gd name="T99" fmla="*/ 1225 h 2554"/>
              <a:gd name="T100" fmla="*/ 1657 w 2589"/>
              <a:gd name="T101" fmla="*/ 1254 h 2554"/>
              <a:gd name="T102" fmla="*/ 1657 w 2589"/>
              <a:gd name="T103" fmla="*/ 1370 h 2554"/>
              <a:gd name="T104" fmla="*/ 1628 w 2589"/>
              <a:gd name="T105" fmla="*/ 1399 h 2554"/>
              <a:gd name="T106" fmla="*/ 1396 w 2589"/>
              <a:gd name="T107" fmla="*/ 1399 h 2554"/>
              <a:gd name="T108" fmla="*/ 2019 w 2589"/>
              <a:gd name="T109" fmla="*/ 849 h 2554"/>
              <a:gd name="T110" fmla="*/ 570 w 2589"/>
              <a:gd name="T111" fmla="*/ 849 h 2554"/>
              <a:gd name="T112" fmla="*/ 570 w 2589"/>
              <a:gd name="T113" fmla="*/ 690 h 2554"/>
              <a:gd name="T114" fmla="*/ 1193 w 2589"/>
              <a:gd name="T115" fmla="*/ 690 h 2554"/>
              <a:gd name="T116" fmla="*/ 1193 w 2589"/>
              <a:gd name="T117" fmla="*/ 588 h 2554"/>
              <a:gd name="T118" fmla="*/ 1396 w 2589"/>
              <a:gd name="T119" fmla="*/ 588 h 2554"/>
              <a:gd name="T120" fmla="*/ 1396 w 2589"/>
              <a:gd name="T121" fmla="*/ 690 h 2554"/>
              <a:gd name="T122" fmla="*/ 2019 w 2589"/>
              <a:gd name="T123" fmla="*/ 690 h 2554"/>
              <a:gd name="T124" fmla="*/ 2019 w 2589"/>
              <a:gd name="T125" fmla="*/ 849 h 2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89" h="2554">
                <a:moveTo>
                  <a:pt x="0" y="0"/>
                </a:moveTo>
                <a:cubicBezTo>
                  <a:pt x="0" y="2554"/>
                  <a:pt x="0" y="2554"/>
                  <a:pt x="0" y="2554"/>
                </a:cubicBezTo>
                <a:cubicBezTo>
                  <a:pt x="2589" y="2554"/>
                  <a:pt x="2589" y="2554"/>
                  <a:pt x="2589" y="2554"/>
                </a:cubicBezTo>
                <a:cubicBezTo>
                  <a:pt x="2589" y="0"/>
                  <a:pt x="2589" y="0"/>
                  <a:pt x="2589" y="0"/>
                </a:cubicBezTo>
                <a:lnTo>
                  <a:pt x="0" y="0"/>
                </a:lnTo>
                <a:close/>
                <a:moveTo>
                  <a:pt x="2019" y="1935"/>
                </a:moveTo>
                <a:cubicBezTo>
                  <a:pt x="1396" y="1935"/>
                  <a:pt x="1396" y="1935"/>
                  <a:pt x="1396" y="1935"/>
                </a:cubicBezTo>
                <a:cubicBezTo>
                  <a:pt x="1396" y="2036"/>
                  <a:pt x="1396" y="2036"/>
                  <a:pt x="1396" y="2036"/>
                </a:cubicBezTo>
                <a:cubicBezTo>
                  <a:pt x="1193" y="2036"/>
                  <a:pt x="1193" y="2036"/>
                  <a:pt x="1193" y="2036"/>
                </a:cubicBezTo>
                <a:cubicBezTo>
                  <a:pt x="1193" y="1935"/>
                  <a:pt x="1193" y="1935"/>
                  <a:pt x="1193" y="1935"/>
                </a:cubicBezTo>
                <a:cubicBezTo>
                  <a:pt x="570" y="1935"/>
                  <a:pt x="570" y="1935"/>
                  <a:pt x="570" y="1935"/>
                </a:cubicBezTo>
                <a:cubicBezTo>
                  <a:pt x="570" y="1776"/>
                  <a:pt x="570" y="1776"/>
                  <a:pt x="570" y="1776"/>
                </a:cubicBezTo>
                <a:cubicBezTo>
                  <a:pt x="2019" y="1776"/>
                  <a:pt x="2019" y="1776"/>
                  <a:pt x="2019" y="1776"/>
                </a:cubicBezTo>
                <a:lnTo>
                  <a:pt x="2019" y="1935"/>
                </a:lnTo>
                <a:close/>
                <a:moveTo>
                  <a:pt x="845" y="1095"/>
                </a:moveTo>
                <a:cubicBezTo>
                  <a:pt x="805" y="1095"/>
                  <a:pt x="773" y="1127"/>
                  <a:pt x="773" y="1167"/>
                </a:cubicBezTo>
                <a:cubicBezTo>
                  <a:pt x="773" y="1457"/>
                  <a:pt x="773" y="1457"/>
                  <a:pt x="773" y="1457"/>
                </a:cubicBezTo>
                <a:cubicBezTo>
                  <a:pt x="773" y="1497"/>
                  <a:pt x="805" y="1529"/>
                  <a:pt x="845" y="1529"/>
                </a:cubicBezTo>
                <a:cubicBezTo>
                  <a:pt x="1193" y="1529"/>
                  <a:pt x="1193" y="1529"/>
                  <a:pt x="1193" y="1529"/>
                </a:cubicBezTo>
                <a:cubicBezTo>
                  <a:pt x="1193" y="1689"/>
                  <a:pt x="1193" y="1689"/>
                  <a:pt x="1193" y="1689"/>
                </a:cubicBezTo>
                <a:cubicBezTo>
                  <a:pt x="787" y="1689"/>
                  <a:pt x="787" y="1689"/>
                  <a:pt x="787" y="1689"/>
                </a:cubicBezTo>
                <a:cubicBezTo>
                  <a:pt x="675" y="1689"/>
                  <a:pt x="585" y="1598"/>
                  <a:pt x="585" y="1486"/>
                </a:cubicBezTo>
                <a:cubicBezTo>
                  <a:pt x="585" y="1138"/>
                  <a:pt x="585" y="1138"/>
                  <a:pt x="585" y="1138"/>
                </a:cubicBezTo>
                <a:cubicBezTo>
                  <a:pt x="585" y="1026"/>
                  <a:pt x="675" y="936"/>
                  <a:pt x="787" y="936"/>
                </a:cubicBezTo>
                <a:cubicBezTo>
                  <a:pt x="1193" y="936"/>
                  <a:pt x="1193" y="936"/>
                  <a:pt x="1193" y="936"/>
                </a:cubicBezTo>
                <a:cubicBezTo>
                  <a:pt x="1193" y="1095"/>
                  <a:pt x="1193" y="1095"/>
                  <a:pt x="1193" y="1095"/>
                </a:cubicBezTo>
                <a:lnTo>
                  <a:pt x="845" y="1095"/>
                </a:lnTo>
                <a:close/>
                <a:moveTo>
                  <a:pt x="1193" y="1225"/>
                </a:moveTo>
                <a:cubicBezTo>
                  <a:pt x="1193" y="1399"/>
                  <a:pt x="1193" y="1399"/>
                  <a:pt x="1193" y="1399"/>
                </a:cubicBezTo>
                <a:cubicBezTo>
                  <a:pt x="961" y="1399"/>
                  <a:pt x="961" y="1399"/>
                  <a:pt x="961" y="1399"/>
                </a:cubicBezTo>
                <a:cubicBezTo>
                  <a:pt x="945" y="1399"/>
                  <a:pt x="933" y="1386"/>
                  <a:pt x="933" y="1370"/>
                </a:cubicBezTo>
                <a:cubicBezTo>
                  <a:pt x="933" y="1254"/>
                  <a:pt x="933" y="1254"/>
                  <a:pt x="933" y="1254"/>
                </a:cubicBezTo>
                <a:cubicBezTo>
                  <a:pt x="933" y="1238"/>
                  <a:pt x="945" y="1225"/>
                  <a:pt x="961" y="1225"/>
                </a:cubicBezTo>
                <a:lnTo>
                  <a:pt x="1193" y="1225"/>
                </a:lnTo>
                <a:close/>
                <a:moveTo>
                  <a:pt x="1743" y="1529"/>
                </a:moveTo>
                <a:cubicBezTo>
                  <a:pt x="1783" y="1529"/>
                  <a:pt x="1816" y="1497"/>
                  <a:pt x="1816" y="1457"/>
                </a:cubicBezTo>
                <a:cubicBezTo>
                  <a:pt x="1816" y="1167"/>
                  <a:pt x="1816" y="1167"/>
                  <a:pt x="1816" y="1167"/>
                </a:cubicBezTo>
                <a:cubicBezTo>
                  <a:pt x="1816" y="1127"/>
                  <a:pt x="1783" y="1095"/>
                  <a:pt x="1743" y="1095"/>
                </a:cubicBezTo>
                <a:cubicBezTo>
                  <a:pt x="1396" y="1095"/>
                  <a:pt x="1396" y="1095"/>
                  <a:pt x="1396" y="1095"/>
                </a:cubicBezTo>
                <a:cubicBezTo>
                  <a:pt x="1396" y="936"/>
                  <a:pt x="1396" y="936"/>
                  <a:pt x="1396" y="936"/>
                </a:cubicBezTo>
                <a:cubicBezTo>
                  <a:pt x="1802" y="936"/>
                  <a:pt x="1802" y="936"/>
                  <a:pt x="1802" y="936"/>
                </a:cubicBezTo>
                <a:cubicBezTo>
                  <a:pt x="1914" y="936"/>
                  <a:pt x="2004" y="1026"/>
                  <a:pt x="2004" y="1138"/>
                </a:cubicBezTo>
                <a:cubicBezTo>
                  <a:pt x="2004" y="1486"/>
                  <a:pt x="2004" y="1486"/>
                  <a:pt x="2004" y="1486"/>
                </a:cubicBezTo>
                <a:cubicBezTo>
                  <a:pt x="2004" y="1598"/>
                  <a:pt x="1913" y="1689"/>
                  <a:pt x="1802" y="1689"/>
                </a:cubicBezTo>
                <a:cubicBezTo>
                  <a:pt x="1396" y="1689"/>
                  <a:pt x="1396" y="1689"/>
                  <a:pt x="1396" y="1689"/>
                </a:cubicBezTo>
                <a:cubicBezTo>
                  <a:pt x="1396" y="1529"/>
                  <a:pt x="1396" y="1529"/>
                  <a:pt x="1396" y="1529"/>
                </a:cubicBezTo>
                <a:lnTo>
                  <a:pt x="1743" y="1529"/>
                </a:lnTo>
                <a:close/>
                <a:moveTo>
                  <a:pt x="1396" y="1399"/>
                </a:moveTo>
                <a:cubicBezTo>
                  <a:pt x="1396" y="1225"/>
                  <a:pt x="1396" y="1225"/>
                  <a:pt x="1396" y="1225"/>
                </a:cubicBezTo>
                <a:cubicBezTo>
                  <a:pt x="1628" y="1225"/>
                  <a:pt x="1628" y="1225"/>
                  <a:pt x="1628" y="1225"/>
                </a:cubicBezTo>
                <a:cubicBezTo>
                  <a:pt x="1643" y="1225"/>
                  <a:pt x="1657" y="1238"/>
                  <a:pt x="1657" y="1254"/>
                </a:cubicBezTo>
                <a:cubicBezTo>
                  <a:pt x="1657" y="1370"/>
                  <a:pt x="1657" y="1370"/>
                  <a:pt x="1657" y="1370"/>
                </a:cubicBezTo>
                <a:cubicBezTo>
                  <a:pt x="1657" y="1386"/>
                  <a:pt x="1643" y="1399"/>
                  <a:pt x="1628" y="1399"/>
                </a:cubicBezTo>
                <a:lnTo>
                  <a:pt x="1396" y="1399"/>
                </a:lnTo>
                <a:close/>
                <a:moveTo>
                  <a:pt x="2019" y="849"/>
                </a:moveTo>
                <a:cubicBezTo>
                  <a:pt x="570" y="849"/>
                  <a:pt x="570" y="849"/>
                  <a:pt x="570" y="849"/>
                </a:cubicBezTo>
                <a:cubicBezTo>
                  <a:pt x="570" y="690"/>
                  <a:pt x="570" y="690"/>
                  <a:pt x="570" y="690"/>
                </a:cubicBezTo>
                <a:cubicBezTo>
                  <a:pt x="1193" y="690"/>
                  <a:pt x="1193" y="690"/>
                  <a:pt x="1193" y="690"/>
                </a:cubicBezTo>
                <a:cubicBezTo>
                  <a:pt x="1193" y="588"/>
                  <a:pt x="1193" y="588"/>
                  <a:pt x="1193" y="588"/>
                </a:cubicBezTo>
                <a:cubicBezTo>
                  <a:pt x="1396" y="588"/>
                  <a:pt x="1396" y="588"/>
                  <a:pt x="1396" y="588"/>
                </a:cubicBezTo>
                <a:cubicBezTo>
                  <a:pt x="1396" y="690"/>
                  <a:pt x="1396" y="690"/>
                  <a:pt x="1396" y="690"/>
                </a:cubicBezTo>
                <a:cubicBezTo>
                  <a:pt x="2019" y="690"/>
                  <a:pt x="2019" y="690"/>
                  <a:pt x="2019" y="690"/>
                </a:cubicBezTo>
                <a:lnTo>
                  <a:pt x="2019" y="849"/>
                </a:lnTo>
                <a:close/>
              </a:path>
            </a:pathLst>
          </a:custGeom>
          <a:solidFill>
            <a:srgbClr val="C70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70019"/>
              </a:buClr>
              <a:defRPr/>
            </a:lvl1pPr>
            <a:lvl2pPr>
              <a:buClr>
                <a:srgbClr val="C70019"/>
              </a:buClr>
              <a:defRPr/>
            </a:lvl2pPr>
            <a:lvl3pPr>
              <a:buClr>
                <a:srgbClr val="C70019"/>
              </a:buClr>
              <a:defRPr/>
            </a:lvl3pPr>
            <a:lvl4pPr>
              <a:buClr>
                <a:srgbClr val="C70019"/>
              </a:buClr>
              <a:defRPr/>
            </a:lvl4pPr>
            <a:lvl5pPr>
              <a:buClr>
                <a:srgbClr val="C70019"/>
              </a:buCl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89AC-990A-4E6D-A06E-2D2214D62841}" type="datetime1">
              <a:rPr lang="en-US" altLang="zh-CN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D44CD-1D4B-4285-9ACD-F38D063848BE}" type="datetime1">
              <a:rPr lang="en-US" altLang="zh-CN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2192001" y="440615"/>
            <a:ext cx="5902476" cy="64173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开启参考线，请在参考线规定的区域范围内进行编辑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参考线开启的快捷键：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【ALT】+F9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12192000" y="0"/>
            <a:ext cx="5943600" cy="4406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版式使用说明</a:t>
            </a:r>
            <a:endParaRPr kumimoji="0" lang="zh-CN" alt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ea"/>
              <a:ea typeface="+mn-ea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1_仅标题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A555-E8B1-42E1-A572-3455DEBE0CE2}" type="datetime1">
              <a:rPr lang="en-US" altLang="zh-CN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15" name="组合 14"/>
          <p:cNvGrpSpPr/>
          <p:nvPr userDrawn="1"/>
        </p:nvGrpSpPr>
        <p:grpSpPr>
          <a:xfrm>
            <a:off x="549279" y="6565900"/>
            <a:ext cx="551388" cy="181700"/>
            <a:chOff x="411958" y="6548368"/>
            <a:chExt cx="623471" cy="216764"/>
          </a:xfrm>
        </p:grpSpPr>
        <p:sp>
          <p:nvSpPr>
            <p:cNvPr id="16" name="左中括号 15"/>
            <p:cNvSpPr/>
            <p:nvPr userDrawn="1"/>
          </p:nvSpPr>
          <p:spPr bwMode="auto">
            <a:xfrm>
              <a:off x="411958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7" name="左中括号 16"/>
            <p:cNvSpPr/>
            <p:nvPr userDrawn="1"/>
          </p:nvSpPr>
          <p:spPr bwMode="auto">
            <a:xfrm flipH="1">
              <a:off x="952086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93086E58-0D90-4802-9760-8AEFF5666E03}" type="datetime1">
              <a:rPr lang="en-US" altLang="zh-CN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B8E27FD-115D-4720-AE9C-63133A02825A}" type="slidenum">
              <a:rPr lang="zh-CN" altLang="en-US" smtClean="0"/>
            </a:fld>
            <a:endParaRPr lang="zh-CN" altLang="en-US"/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549279" y="6565900"/>
            <a:ext cx="551388" cy="181700"/>
            <a:chOff x="411958" y="6548368"/>
            <a:chExt cx="623471" cy="216764"/>
          </a:xfrm>
        </p:grpSpPr>
        <p:sp>
          <p:nvSpPr>
            <p:cNvPr id="12" name="左中括号 11"/>
            <p:cNvSpPr/>
            <p:nvPr userDrawn="1"/>
          </p:nvSpPr>
          <p:spPr bwMode="auto">
            <a:xfrm>
              <a:off x="411958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3" name="左中括号 12"/>
            <p:cNvSpPr/>
            <p:nvPr userDrawn="1"/>
          </p:nvSpPr>
          <p:spPr bwMode="auto">
            <a:xfrm flipH="1">
              <a:off x="952086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单圆角矩形 92" hidden="1"/>
          <p:cNvSpPr/>
          <p:nvPr/>
        </p:nvSpPr>
        <p:spPr bwMode="auto">
          <a:xfrm>
            <a:off x="4" y="2420987"/>
            <a:ext cx="11567584" cy="2873610"/>
          </a:xfrm>
          <a:prstGeom prst="round1Rect">
            <a:avLst>
              <a:gd name="adj" fmla="val 34566"/>
            </a:avLst>
          </a:prstGeom>
          <a:blipFill>
            <a:blip r:embed="rId2" cstate="email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3" name="Freeform 6"/>
          <p:cNvSpPr/>
          <p:nvPr/>
        </p:nvSpPr>
        <p:spPr bwMode="auto">
          <a:xfrm>
            <a:off x="527050" y="1989138"/>
            <a:ext cx="11151900" cy="2555083"/>
          </a:xfrm>
          <a:custGeom>
            <a:avLst/>
            <a:gdLst>
              <a:gd name="T0" fmla="*/ 987 w 1064"/>
              <a:gd name="T1" fmla="*/ 325 h 325"/>
              <a:gd name="T2" fmla="*/ 0 w 1064"/>
              <a:gd name="T3" fmla="*/ 325 h 325"/>
              <a:gd name="T4" fmla="*/ 0 w 1064"/>
              <a:gd name="T5" fmla="*/ 0 h 325"/>
              <a:gd name="T6" fmla="*/ 1064 w 1064"/>
              <a:gd name="T7" fmla="*/ 0 h 325"/>
              <a:gd name="T8" fmla="*/ 1064 w 1064"/>
              <a:gd name="T9" fmla="*/ 245 h 325"/>
              <a:gd name="T10" fmla="*/ 987 w 106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4" h="325">
                <a:moveTo>
                  <a:pt x="987" y="325"/>
                </a:moveTo>
                <a:cubicBezTo>
                  <a:pt x="913" y="325"/>
                  <a:pt x="0" y="325"/>
                  <a:pt x="0" y="325"/>
                </a:cubicBezTo>
                <a:cubicBezTo>
                  <a:pt x="0" y="0"/>
                  <a:pt x="0" y="0"/>
                  <a:pt x="0" y="0"/>
                </a:cubicBezTo>
                <a:cubicBezTo>
                  <a:pt x="1064" y="0"/>
                  <a:pt x="1064" y="0"/>
                  <a:pt x="1064" y="0"/>
                </a:cubicBezTo>
                <a:cubicBezTo>
                  <a:pt x="1064" y="0"/>
                  <a:pt x="1064" y="227"/>
                  <a:pt x="1064" y="245"/>
                </a:cubicBezTo>
                <a:cubicBezTo>
                  <a:pt x="1064" y="270"/>
                  <a:pt x="1061" y="325"/>
                  <a:pt x="987" y="325"/>
                </a:cubicBezTo>
                <a:close/>
              </a:path>
            </a:pathLst>
          </a:custGeom>
          <a:blipFill dpi="0" rotWithShape="0">
            <a:blip r:embed="rId3" cstate="email"/>
            <a:srcRect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lvl="0" indent="0" algn="ctr" defTabSz="913765" eaLnBrk="1" latinLnBrk="0" hangingPunct="1">
              <a:lnSpc>
                <a:spcPct val="100000"/>
              </a:lnSpc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effectLst/>
            </a:endParaRPr>
          </a:p>
        </p:txBody>
      </p:sp>
      <p:pic>
        <p:nvPicPr>
          <p:cNvPr id="6" name="Picture 25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2050631" y="1229711"/>
            <a:ext cx="12192000" cy="450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3054885" y="1519034"/>
            <a:ext cx="9899115" cy="365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30"/>
          <p:cNvSpPr/>
          <p:nvPr/>
        </p:nvSpPr>
        <p:spPr bwMode="gray">
          <a:xfrm rot="222522">
            <a:off x="7277675" y="2320138"/>
            <a:ext cx="1925431" cy="433580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2" name="Freeform 31"/>
          <p:cNvSpPr/>
          <p:nvPr/>
        </p:nvSpPr>
        <p:spPr bwMode="gray">
          <a:xfrm rot="5986179" flipV="1">
            <a:off x="6797082" y="2870628"/>
            <a:ext cx="876065" cy="257131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3" name="Freeform 32"/>
          <p:cNvSpPr/>
          <p:nvPr/>
        </p:nvSpPr>
        <p:spPr bwMode="gray">
          <a:xfrm rot="10542929" flipV="1">
            <a:off x="5927219" y="2348731"/>
            <a:ext cx="1551040" cy="350370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4" name="Freeform 33"/>
          <p:cNvSpPr/>
          <p:nvPr/>
        </p:nvSpPr>
        <p:spPr bwMode="gray">
          <a:xfrm rot="12120998" flipV="1">
            <a:off x="6602533" y="2356587"/>
            <a:ext cx="974076" cy="250458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61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2505211"/>
            <a:ext cx="9946469" cy="125644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0" fromWordArt="0" anchor="ctr"/>
          <a:lstStyle>
            <a:lvl1pPr marL="0" indent="0">
              <a:buNone/>
              <a:defRPr lang="zh-CN" altLang="en-US" sz="3600" b="1" kern="1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</a:pPr>
            <a:r>
              <a:rPr lang="zh-CN" altLang="en-US" dirty="0"/>
              <a:t>感谢观看！</a:t>
            </a:r>
            <a:endParaRPr lang="zh-CN" altLang="en-US" dirty="0"/>
          </a:p>
        </p:txBody>
      </p:sp>
      <p:sp>
        <p:nvSpPr>
          <p:cNvPr id="67" name="Freeform 31"/>
          <p:cNvSpPr/>
          <p:nvPr/>
        </p:nvSpPr>
        <p:spPr bwMode="gray">
          <a:xfrm rot="9345043" flipV="1">
            <a:off x="6452248" y="2548044"/>
            <a:ext cx="972595" cy="231611"/>
          </a:xfrm>
          <a:custGeom>
            <a:avLst/>
            <a:gdLst>
              <a:gd name="T0" fmla="*/ 247 w 2706"/>
              <a:gd name="T1" fmla="*/ 884 h 1093"/>
              <a:gd name="T2" fmla="*/ 451 w 2706"/>
              <a:gd name="T3" fmla="*/ 708 h 1093"/>
              <a:gd name="T4" fmla="*/ 655 w 2706"/>
              <a:gd name="T5" fmla="*/ 562 h 1093"/>
              <a:gd name="T6" fmla="*/ 856 w 2706"/>
              <a:gd name="T7" fmla="*/ 439 h 1093"/>
              <a:gd name="T8" fmla="*/ 1053 w 2706"/>
              <a:gd name="T9" fmla="*/ 342 h 1093"/>
              <a:gd name="T10" fmla="*/ 1242 w 2706"/>
              <a:gd name="T11" fmla="*/ 264 h 1093"/>
              <a:gd name="T12" fmla="*/ 1419 w 2706"/>
              <a:gd name="T13" fmla="*/ 204 h 1093"/>
              <a:gd name="T14" fmla="*/ 1586 w 2706"/>
              <a:gd name="T15" fmla="*/ 160 h 1093"/>
              <a:gd name="T16" fmla="*/ 1737 w 2706"/>
              <a:gd name="T17" fmla="*/ 131 h 1093"/>
              <a:gd name="T18" fmla="*/ 1871 w 2706"/>
              <a:gd name="T19" fmla="*/ 112 h 1093"/>
              <a:gd name="T20" fmla="*/ 1988 w 2706"/>
              <a:gd name="T21" fmla="*/ 103 h 1093"/>
              <a:gd name="T22" fmla="*/ 2082 w 2706"/>
              <a:gd name="T23" fmla="*/ 99 h 1093"/>
              <a:gd name="T24" fmla="*/ 2152 w 2706"/>
              <a:gd name="T25" fmla="*/ 99 h 1093"/>
              <a:gd name="T26" fmla="*/ 2195 w 2706"/>
              <a:gd name="T27" fmla="*/ 102 h 1093"/>
              <a:gd name="T28" fmla="*/ 2210 w 2706"/>
              <a:gd name="T29" fmla="*/ 102 h 1093"/>
              <a:gd name="T30" fmla="*/ 2706 w 2706"/>
              <a:gd name="T31" fmla="*/ 330 h 1093"/>
              <a:gd name="T32" fmla="*/ 2336 w 2706"/>
              <a:gd name="T33" fmla="*/ 358 h 1093"/>
              <a:gd name="T34" fmla="*/ 2326 w 2706"/>
              <a:gd name="T35" fmla="*/ 354 h 1093"/>
              <a:gd name="T36" fmla="*/ 2293 w 2706"/>
              <a:gd name="T37" fmla="*/ 345 h 1093"/>
              <a:gd name="T38" fmla="*/ 2241 w 2706"/>
              <a:gd name="T39" fmla="*/ 330 h 1093"/>
              <a:gd name="T40" fmla="*/ 2168 w 2706"/>
              <a:gd name="T41" fmla="*/ 317 h 1093"/>
              <a:gd name="T42" fmla="*/ 2075 w 2706"/>
              <a:gd name="T43" fmla="*/ 306 h 1093"/>
              <a:gd name="T44" fmla="*/ 1966 w 2706"/>
              <a:gd name="T45" fmla="*/ 298 h 1093"/>
              <a:gd name="T46" fmla="*/ 1838 w 2706"/>
              <a:gd name="T47" fmla="*/ 298 h 1093"/>
              <a:gd name="T48" fmla="*/ 1692 w 2706"/>
              <a:gd name="T49" fmla="*/ 309 h 1093"/>
              <a:gd name="T50" fmla="*/ 1533 w 2706"/>
              <a:gd name="T51" fmla="*/ 330 h 1093"/>
              <a:gd name="T52" fmla="*/ 1354 w 2706"/>
              <a:gd name="T53" fmla="*/ 371 h 1093"/>
              <a:gd name="T54" fmla="*/ 1164 w 2706"/>
              <a:gd name="T55" fmla="*/ 428 h 1093"/>
              <a:gd name="T56" fmla="*/ 960 w 2706"/>
              <a:gd name="T57" fmla="*/ 505 h 1093"/>
              <a:gd name="T58" fmla="*/ 742 w 2706"/>
              <a:gd name="T59" fmla="*/ 608 h 1093"/>
              <a:gd name="T60" fmla="*/ 512 w 2706"/>
              <a:gd name="T61" fmla="*/ 736 h 1093"/>
              <a:gd name="T62" fmla="*/ 271 w 2706"/>
              <a:gd name="T63" fmla="*/ 892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07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5060294"/>
            <a:ext cx="9946469" cy="883735"/>
          </a:xfrm>
        </p:spPr>
        <p:txBody>
          <a:bodyPr anchor="b"/>
          <a:lstStyle>
            <a:lvl1pPr marL="0" indent="0" algn="r">
              <a:buNone/>
              <a:defRPr sz="1050">
                <a:solidFill>
                  <a:schemeClr val="accent2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700"/>
            </a:lvl3pPr>
            <a:lvl4pPr marL="1371600" indent="0">
              <a:buNone/>
              <a:defRPr sz="600"/>
            </a:lvl4pPr>
            <a:lvl5pPr marL="1828800" indent="0">
              <a:buNone/>
              <a:defRPr sz="700"/>
            </a:lvl5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4928113" y="2373656"/>
            <a:ext cx="6152113" cy="1758139"/>
            <a:chOff x="4928113" y="2373656"/>
            <a:chExt cx="6152113" cy="1758139"/>
          </a:xfrm>
        </p:grpSpPr>
        <p:grpSp>
          <p:nvGrpSpPr>
            <p:cNvPr id="123" name="组合 122"/>
            <p:cNvGrpSpPr/>
            <p:nvPr userDrawn="1"/>
          </p:nvGrpSpPr>
          <p:grpSpPr>
            <a:xfrm>
              <a:off x="5847661" y="2373656"/>
              <a:ext cx="247930" cy="244667"/>
              <a:chOff x="3985266" y="625827"/>
              <a:chExt cx="766449" cy="795047"/>
            </a:xfrm>
          </p:grpSpPr>
          <p:sp>
            <p:nvSpPr>
              <p:cNvPr id="124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5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6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7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8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29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46" name="组合 145"/>
            <p:cNvGrpSpPr/>
            <p:nvPr userDrawn="1"/>
          </p:nvGrpSpPr>
          <p:grpSpPr>
            <a:xfrm>
              <a:off x="4928113" y="3208023"/>
              <a:ext cx="247930" cy="244667"/>
              <a:chOff x="3985266" y="625827"/>
              <a:chExt cx="766449" cy="795047"/>
            </a:xfrm>
          </p:grpSpPr>
          <p:sp>
            <p:nvSpPr>
              <p:cNvPr id="147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48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49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0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1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2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53" name="组合 152"/>
            <p:cNvGrpSpPr/>
            <p:nvPr userDrawn="1"/>
          </p:nvGrpSpPr>
          <p:grpSpPr>
            <a:xfrm>
              <a:off x="7394118" y="3887128"/>
              <a:ext cx="247930" cy="244667"/>
              <a:chOff x="3985266" y="625827"/>
              <a:chExt cx="766449" cy="795047"/>
            </a:xfrm>
          </p:grpSpPr>
          <p:sp>
            <p:nvSpPr>
              <p:cNvPr id="154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5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6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7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8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59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60" name="组合 159"/>
            <p:cNvGrpSpPr/>
            <p:nvPr userDrawn="1"/>
          </p:nvGrpSpPr>
          <p:grpSpPr>
            <a:xfrm>
              <a:off x="7179195" y="2441257"/>
              <a:ext cx="247930" cy="244667"/>
              <a:chOff x="3985266" y="625827"/>
              <a:chExt cx="766449" cy="795047"/>
            </a:xfrm>
          </p:grpSpPr>
          <p:sp>
            <p:nvSpPr>
              <p:cNvPr id="161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2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3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4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5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66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75" name="组合 174"/>
            <p:cNvGrpSpPr/>
            <p:nvPr userDrawn="1"/>
          </p:nvGrpSpPr>
          <p:grpSpPr>
            <a:xfrm>
              <a:off x="9839530" y="2474573"/>
              <a:ext cx="247930" cy="244667"/>
              <a:chOff x="3985266" y="625827"/>
              <a:chExt cx="766449" cy="795047"/>
            </a:xfrm>
          </p:grpSpPr>
          <p:sp>
            <p:nvSpPr>
              <p:cNvPr id="176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77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78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79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0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1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  <p:grpSp>
          <p:nvGrpSpPr>
            <p:cNvPr id="182" name="组合 181"/>
            <p:cNvGrpSpPr/>
            <p:nvPr userDrawn="1"/>
          </p:nvGrpSpPr>
          <p:grpSpPr>
            <a:xfrm>
              <a:off x="10832296" y="3642461"/>
              <a:ext cx="247930" cy="244667"/>
              <a:chOff x="3985266" y="625827"/>
              <a:chExt cx="766449" cy="795047"/>
            </a:xfrm>
          </p:grpSpPr>
          <p:sp>
            <p:nvSpPr>
              <p:cNvPr id="183" name="Freeform 9"/>
              <p:cNvSpPr/>
              <p:nvPr/>
            </p:nvSpPr>
            <p:spPr bwMode="auto">
              <a:xfrm>
                <a:off x="4168299" y="982359"/>
                <a:ext cx="146807" cy="89610"/>
              </a:xfrm>
              <a:custGeom>
                <a:avLst/>
                <a:gdLst>
                  <a:gd name="T0" fmla="*/ 2 w 15"/>
                  <a:gd name="T1" fmla="*/ 0 h 9"/>
                  <a:gd name="T2" fmla="*/ 0 w 15"/>
                  <a:gd name="T3" fmla="*/ 1 h 9"/>
                  <a:gd name="T4" fmla="*/ 0 w 15"/>
                  <a:gd name="T5" fmla="*/ 8 h 9"/>
                  <a:gd name="T6" fmla="*/ 2 w 15"/>
                  <a:gd name="T7" fmla="*/ 9 h 9"/>
                  <a:gd name="T8" fmla="*/ 15 w 15"/>
                  <a:gd name="T9" fmla="*/ 9 h 9"/>
                  <a:gd name="T10" fmla="*/ 15 w 15"/>
                  <a:gd name="T11" fmla="*/ 0 h 9"/>
                  <a:gd name="T12" fmla="*/ 2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4" name="Freeform 10"/>
              <p:cNvSpPr/>
              <p:nvPr/>
            </p:nvSpPr>
            <p:spPr bwMode="auto">
              <a:xfrm>
                <a:off x="4421875" y="982359"/>
                <a:ext cx="135368" cy="89610"/>
              </a:xfrm>
              <a:custGeom>
                <a:avLst/>
                <a:gdLst>
                  <a:gd name="T0" fmla="*/ 13 w 14"/>
                  <a:gd name="T1" fmla="*/ 0 h 9"/>
                  <a:gd name="T2" fmla="*/ 14 w 14"/>
                  <a:gd name="T3" fmla="*/ 1 h 9"/>
                  <a:gd name="T4" fmla="*/ 14 w 14"/>
                  <a:gd name="T5" fmla="*/ 8 h 9"/>
                  <a:gd name="T6" fmla="*/ 13 w 14"/>
                  <a:gd name="T7" fmla="*/ 9 h 9"/>
                  <a:gd name="T8" fmla="*/ 0 w 14"/>
                  <a:gd name="T9" fmla="*/ 9 h 9"/>
                  <a:gd name="T10" fmla="*/ 0 w 14"/>
                  <a:gd name="T11" fmla="*/ 0 h 9"/>
                  <a:gd name="T12" fmla="*/ 13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3" y="0"/>
                    </a:moveTo>
                    <a:cubicBezTo>
                      <a:pt x="14" y="0"/>
                      <a:pt x="14" y="0"/>
                      <a:pt x="14" y="1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9"/>
                      <a:pt x="13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5" name="Freeform 11"/>
              <p:cNvSpPr/>
              <p:nvPr/>
            </p:nvSpPr>
            <p:spPr bwMode="auto">
              <a:xfrm>
                <a:off x="3985266" y="824112"/>
                <a:ext cx="329840" cy="408010"/>
              </a:xfrm>
              <a:custGeom>
                <a:avLst/>
                <a:gdLst>
                  <a:gd name="T0" fmla="*/ 11 w 34"/>
                  <a:gd name="T1" fmla="*/ 12 h 41"/>
                  <a:gd name="T2" fmla="*/ 15 w 34"/>
                  <a:gd name="T3" fmla="*/ 8 h 41"/>
                  <a:gd name="T4" fmla="*/ 34 w 34"/>
                  <a:gd name="T5" fmla="*/ 8 h 41"/>
                  <a:gd name="T6" fmla="*/ 34 w 34"/>
                  <a:gd name="T7" fmla="*/ 0 h 41"/>
                  <a:gd name="T8" fmla="*/ 12 w 34"/>
                  <a:gd name="T9" fmla="*/ 0 h 41"/>
                  <a:gd name="T10" fmla="*/ 0 w 34"/>
                  <a:gd name="T11" fmla="*/ 11 h 41"/>
                  <a:gd name="T12" fmla="*/ 0 w 34"/>
                  <a:gd name="T13" fmla="*/ 30 h 41"/>
                  <a:gd name="T14" fmla="*/ 12 w 34"/>
                  <a:gd name="T15" fmla="*/ 41 h 41"/>
                  <a:gd name="T16" fmla="*/ 34 w 34"/>
                  <a:gd name="T17" fmla="*/ 41 h 41"/>
                  <a:gd name="T18" fmla="*/ 34 w 34"/>
                  <a:gd name="T19" fmla="*/ 32 h 41"/>
                  <a:gd name="T20" fmla="*/ 15 w 34"/>
                  <a:gd name="T21" fmla="*/ 32 h 41"/>
                  <a:gd name="T22" fmla="*/ 11 w 34"/>
                  <a:gd name="T23" fmla="*/ 28 h 41"/>
                  <a:gd name="T24" fmla="*/ 11 w 34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1" y="12"/>
                    </a:moveTo>
                    <a:cubicBezTo>
                      <a:pt x="11" y="10"/>
                      <a:pt x="13" y="8"/>
                      <a:pt x="1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6"/>
                      <a:pt x="5" y="41"/>
                      <a:pt x="12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1" y="28"/>
                    </a:cubicBez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6" name="Freeform 12"/>
              <p:cNvSpPr/>
              <p:nvPr/>
            </p:nvSpPr>
            <p:spPr bwMode="auto">
              <a:xfrm>
                <a:off x="4421875" y="824112"/>
                <a:ext cx="320307" cy="408010"/>
              </a:xfrm>
              <a:custGeom>
                <a:avLst/>
                <a:gdLst>
                  <a:gd name="T0" fmla="*/ 23 w 33"/>
                  <a:gd name="T1" fmla="*/ 12 h 41"/>
                  <a:gd name="T2" fmla="*/ 19 w 33"/>
                  <a:gd name="T3" fmla="*/ 8 h 41"/>
                  <a:gd name="T4" fmla="*/ 0 w 33"/>
                  <a:gd name="T5" fmla="*/ 8 h 41"/>
                  <a:gd name="T6" fmla="*/ 0 w 33"/>
                  <a:gd name="T7" fmla="*/ 0 h 41"/>
                  <a:gd name="T8" fmla="*/ 22 w 33"/>
                  <a:gd name="T9" fmla="*/ 0 h 41"/>
                  <a:gd name="T10" fmla="*/ 33 w 33"/>
                  <a:gd name="T11" fmla="*/ 11 h 41"/>
                  <a:gd name="T12" fmla="*/ 33 w 33"/>
                  <a:gd name="T13" fmla="*/ 30 h 41"/>
                  <a:gd name="T14" fmla="*/ 22 w 33"/>
                  <a:gd name="T15" fmla="*/ 41 h 41"/>
                  <a:gd name="T16" fmla="*/ 0 w 33"/>
                  <a:gd name="T17" fmla="*/ 41 h 41"/>
                  <a:gd name="T18" fmla="*/ 0 w 33"/>
                  <a:gd name="T19" fmla="*/ 32 h 41"/>
                  <a:gd name="T20" fmla="*/ 19 w 33"/>
                  <a:gd name="T21" fmla="*/ 32 h 41"/>
                  <a:gd name="T22" fmla="*/ 23 w 33"/>
                  <a:gd name="T23" fmla="*/ 28 h 41"/>
                  <a:gd name="T24" fmla="*/ 23 w 33"/>
                  <a:gd name="T2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1">
                    <a:moveTo>
                      <a:pt x="23" y="12"/>
                    </a:moveTo>
                    <a:cubicBezTo>
                      <a:pt x="23" y="10"/>
                      <a:pt x="21" y="8"/>
                      <a:pt x="19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9" y="0"/>
                      <a:pt x="33" y="5"/>
                      <a:pt x="33" y="1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6"/>
                      <a:pt x="28" y="41"/>
                      <a:pt x="22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3" y="31"/>
                      <a:pt x="23" y="28"/>
                    </a:cubicBez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7" name="Freeform 13"/>
              <p:cNvSpPr/>
              <p:nvPr/>
            </p:nvSpPr>
            <p:spPr bwMode="auto">
              <a:xfrm>
                <a:off x="3985266" y="625827"/>
                <a:ext cx="766449" cy="148714"/>
              </a:xfrm>
              <a:custGeom>
                <a:avLst/>
                <a:gdLst>
                  <a:gd name="T0" fmla="*/ 229 w 402"/>
                  <a:gd name="T1" fmla="*/ 31 h 78"/>
                  <a:gd name="T2" fmla="*/ 229 w 402"/>
                  <a:gd name="T3" fmla="*/ 0 h 78"/>
                  <a:gd name="T4" fmla="*/ 173 w 402"/>
                  <a:gd name="T5" fmla="*/ 0 h 78"/>
                  <a:gd name="T6" fmla="*/ 173 w 402"/>
                  <a:gd name="T7" fmla="*/ 31 h 78"/>
                  <a:gd name="T8" fmla="*/ 0 w 402"/>
                  <a:gd name="T9" fmla="*/ 31 h 78"/>
                  <a:gd name="T10" fmla="*/ 0 w 402"/>
                  <a:gd name="T11" fmla="*/ 78 h 78"/>
                  <a:gd name="T12" fmla="*/ 402 w 402"/>
                  <a:gd name="T13" fmla="*/ 78 h 78"/>
                  <a:gd name="T14" fmla="*/ 402 w 402"/>
                  <a:gd name="T15" fmla="*/ 31 h 78"/>
                  <a:gd name="T16" fmla="*/ 229 w 402"/>
                  <a:gd name="T17" fmla="*/ 3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8">
                    <a:moveTo>
                      <a:pt x="229" y="31"/>
                    </a:moveTo>
                    <a:lnTo>
                      <a:pt x="229" y="0"/>
                    </a:lnTo>
                    <a:lnTo>
                      <a:pt x="173" y="0"/>
                    </a:lnTo>
                    <a:lnTo>
                      <a:pt x="173" y="31"/>
                    </a:lnTo>
                    <a:lnTo>
                      <a:pt x="0" y="31"/>
                    </a:lnTo>
                    <a:lnTo>
                      <a:pt x="0" y="78"/>
                    </a:lnTo>
                    <a:lnTo>
                      <a:pt x="402" y="78"/>
                    </a:lnTo>
                    <a:lnTo>
                      <a:pt x="402" y="31"/>
                    </a:lnTo>
                    <a:lnTo>
                      <a:pt x="229" y="31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  <p:sp>
            <p:nvSpPr>
              <p:cNvPr id="188" name="Freeform 14"/>
              <p:cNvSpPr/>
              <p:nvPr/>
            </p:nvSpPr>
            <p:spPr bwMode="auto">
              <a:xfrm>
                <a:off x="3985266" y="1281693"/>
                <a:ext cx="766449" cy="139181"/>
              </a:xfrm>
              <a:custGeom>
                <a:avLst/>
                <a:gdLst>
                  <a:gd name="T0" fmla="*/ 229 w 402"/>
                  <a:gd name="T1" fmla="*/ 47 h 73"/>
                  <a:gd name="T2" fmla="*/ 229 w 402"/>
                  <a:gd name="T3" fmla="*/ 73 h 73"/>
                  <a:gd name="T4" fmla="*/ 173 w 402"/>
                  <a:gd name="T5" fmla="*/ 73 h 73"/>
                  <a:gd name="T6" fmla="*/ 173 w 402"/>
                  <a:gd name="T7" fmla="*/ 47 h 73"/>
                  <a:gd name="T8" fmla="*/ 0 w 402"/>
                  <a:gd name="T9" fmla="*/ 47 h 73"/>
                  <a:gd name="T10" fmla="*/ 0 w 402"/>
                  <a:gd name="T11" fmla="*/ 0 h 73"/>
                  <a:gd name="T12" fmla="*/ 402 w 402"/>
                  <a:gd name="T13" fmla="*/ 0 h 73"/>
                  <a:gd name="T14" fmla="*/ 402 w 402"/>
                  <a:gd name="T15" fmla="*/ 47 h 73"/>
                  <a:gd name="T16" fmla="*/ 229 w 402"/>
                  <a:gd name="T17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73">
                    <a:moveTo>
                      <a:pt x="229" y="47"/>
                    </a:moveTo>
                    <a:lnTo>
                      <a:pt x="229" y="73"/>
                    </a:lnTo>
                    <a:lnTo>
                      <a:pt x="173" y="73"/>
                    </a:lnTo>
                    <a:lnTo>
                      <a:pt x="173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402" y="0"/>
                    </a:lnTo>
                    <a:lnTo>
                      <a:pt x="402" y="47"/>
                    </a:lnTo>
                    <a:lnTo>
                      <a:pt x="229" y="47"/>
                    </a:lnTo>
                    <a:close/>
                  </a:path>
                </a:pathLst>
              </a:custGeom>
              <a:solidFill>
                <a:srgbClr val="C700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800"/>
              </a:p>
            </p:txBody>
          </p:sp>
        </p:grpSp>
      </p:grpSp>
      <p:grpSp>
        <p:nvGrpSpPr>
          <p:cNvPr id="191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192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0" presetClass="exit" presetSubtype="0" accel="10000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61" grpId="0">
        <p:tmplLst>
          <p:tmpl lvl="0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animBg="1"/>
      <p:bldP spid="67" grpId="1" animBg="1"/>
      <p:bldP spid="107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单圆角矩形 92" hidden="1"/>
          <p:cNvSpPr/>
          <p:nvPr/>
        </p:nvSpPr>
        <p:spPr bwMode="auto">
          <a:xfrm>
            <a:off x="4" y="2420987"/>
            <a:ext cx="11567584" cy="2873610"/>
          </a:xfrm>
          <a:prstGeom prst="round1Rect">
            <a:avLst>
              <a:gd name="adj" fmla="val 34566"/>
            </a:avLst>
          </a:prstGeom>
          <a:blipFill>
            <a:blip r:embed="rId2" cstate="email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3" name="Freeform 6"/>
          <p:cNvSpPr/>
          <p:nvPr/>
        </p:nvSpPr>
        <p:spPr bwMode="auto">
          <a:xfrm>
            <a:off x="527051" y="1989138"/>
            <a:ext cx="11151899" cy="2555083"/>
          </a:xfrm>
          <a:custGeom>
            <a:avLst/>
            <a:gdLst>
              <a:gd name="T0" fmla="*/ 987 w 1064"/>
              <a:gd name="T1" fmla="*/ 325 h 325"/>
              <a:gd name="T2" fmla="*/ 0 w 1064"/>
              <a:gd name="T3" fmla="*/ 325 h 325"/>
              <a:gd name="T4" fmla="*/ 0 w 1064"/>
              <a:gd name="T5" fmla="*/ 0 h 325"/>
              <a:gd name="T6" fmla="*/ 1064 w 1064"/>
              <a:gd name="T7" fmla="*/ 0 h 325"/>
              <a:gd name="T8" fmla="*/ 1064 w 1064"/>
              <a:gd name="T9" fmla="*/ 245 h 325"/>
              <a:gd name="T10" fmla="*/ 987 w 106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4" h="325">
                <a:moveTo>
                  <a:pt x="987" y="325"/>
                </a:moveTo>
                <a:cubicBezTo>
                  <a:pt x="913" y="325"/>
                  <a:pt x="0" y="325"/>
                  <a:pt x="0" y="325"/>
                </a:cubicBezTo>
                <a:cubicBezTo>
                  <a:pt x="0" y="0"/>
                  <a:pt x="0" y="0"/>
                  <a:pt x="0" y="0"/>
                </a:cubicBezTo>
                <a:cubicBezTo>
                  <a:pt x="1064" y="0"/>
                  <a:pt x="1064" y="0"/>
                  <a:pt x="1064" y="0"/>
                </a:cubicBezTo>
                <a:cubicBezTo>
                  <a:pt x="1064" y="0"/>
                  <a:pt x="1064" y="227"/>
                  <a:pt x="1064" y="245"/>
                </a:cubicBezTo>
                <a:cubicBezTo>
                  <a:pt x="1064" y="270"/>
                  <a:pt x="1061" y="325"/>
                  <a:pt x="987" y="325"/>
                </a:cubicBezTo>
                <a:close/>
              </a:path>
            </a:pathLst>
          </a:custGeom>
          <a:blipFill>
            <a:blip r:embed="rId3" cstate="email"/>
            <a:srcRect/>
            <a:stretch>
              <a:fillRect t="-16688" b="-16688"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lvl="0" indent="0" algn="ctr" defTabSz="913765" eaLnBrk="1" latinLnBrk="0" hangingPunct="1">
              <a:lnSpc>
                <a:spcPct val="100000"/>
              </a:lnSpc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effectLst/>
            </a:endParaRPr>
          </a:p>
        </p:txBody>
      </p:sp>
      <p:sp>
        <p:nvSpPr>
          <p:cNvPr id="4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2505211"/>
            <a:ext cx="9946469" cy="125644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0" fromWordArt="0" anchor="ctr"/>
          <a:lstStyle>
            <a:lvl1pPr marL="0" indent="0">
              <a:buNone/>
              <a:defRPr lang="zh-CN" altLang="en-US" sz="3600" b="1" kern="1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</a:pPr>
            <a:r>
              <a:rPr lang="zh-CN" altLang="en-US" dirty="0"/>
              <a:t>感谢观看！</a:t>
            </a:r>
            <a:endParaRPr lang="zh-CN" altLang="en-US" dirty="0"/>
          </a:p>
        </p:txBody>
      </p:sp>
      <p:sp>
        <p:nvSpPr>
          <p:cNvPr id="44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5060294"/>
            <a:ext cx="9946469" cy="883735"/>
          </a:xfrm>
        </p:spPr>
        <p:txBody>
          <a:bodyPr anchor="b"/>
          <a:lstStyle>
            <a:lvl1pPr marL="0" indent="0" algn="r">
              <a:buNone/>
              <a:defRPr sz="1050">
                <a:solidFill>
                  <a:schemeClr val="accent2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700"/>
            </a:lvl3pPr>
            <a:lvl4pPr marL="1371600" indent="0">
              <a:buNone/>
              <a:defRPr sz="600"/>
            </a:lvl4pPr>
            <a:lvl5pPr marL="1828800" indent="0">
              <a:buNone/>
              <a:defRPr sz="700"/>
            </a:lvl5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grpSp>
        <p:nvGrpSpPr>
          <p:cNvPr id="22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23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>
        <p:tmplLst>
          <p:tmpl lvl="0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5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单圆角矩形 92" hidden="1"/>
          <p:cNvSpPr/>
          <p:nvPr/>
        </p:nvSpPr>
        <p:spPr bwMode="auto">
          <a:xfrm>
            <a:off x="4" y="2420987"/>
            <a:ext cx="11567584" cy="2873610"/>
          </a:xfrm>
          <a:prstGeom prst="round1Rect">
            <a:avLst>
              <a:gd name="adj" fmla="val 34566"/>
            </a:avLst>
          </a:prstGeom>
          <a:blipFill>
            <a:blip r:embed="rId2" cstate="email"/>
            <a:stretch>
              <a:fillRect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3" name="Freeform 6"/>
          <p:cNvSpPr/>
          <p:nvPr/>
        </p:nvSpPr>
        <p:spPr bwMode="auto">
          <a:xfrm>
            <a:off x="527051" y="1989138"/>
            <a:ext cx="11151899" cy="2555083"/>
          </a:xfrm>
          <a:custGeom>
            <a:avLst/>
            <a:gdLst>
              <a:gd name="T0" fmla="*/ 987 w 1064"/>
              <a:gd name="T1" fmla="*/ 325 h 325"/>
              <a:gd name="T2" fmla="*/ 0 w 1064"/>
              <a:gd name="T3" fmla="*/ 325 h 325"/>
              <a:gd name="T4" fmla="*/ 0 w 1064"/>
              <a:gd name="T5" fmla="*/ 0 h 325"/>
              <a:gd name="T6" fmla="*/ 1064 w 1064"/>
              <a:gd name="T7" fmla="*/ 0 h 325"/>
              <a:gd name="T8" fmla="*/ 1064 w 1064"/>
              <a:gd name="T9" fmla="*/ 245 h 325"/>
              <a:gd name="T10" fmla="*/ 987 w 106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4" h="325">
                <a:moveTo>
                  <a:pt x="987" y="325"/>
                </a:moveTo>
                <a:cubicBezTo>
                  <a:pt x="913" y="325"/>
                  <a:pt x="0" y="325"/>
                  <a:pt x="0" y="325"/>
                </a:cubicBezTo>
                <a:cubicBezTo>
                  <a:pt x="0" y="0"/>
                  <a:pt x="0" y="0"/>
                  <a:pt x="0" y="0"/>
                </a:cubicBezTo>
                <a:cubicBezTo>
                  <a:pt x="1064" y="0"/>
                  <a:pt x="1064" y="0"/>
                  <a:pt x="1064" y="0"/>
                </a:cubicBezTo>
                <a:cubicBezTo>
                  <a:pt x="1064" y="0"/>
                  <a:pt x="1064" y="227"/>
                  <a:pt x="1064" y="245"/>
                </a:cubicBezTo>
                <a:cubicBezTo>
                  <a:pt x="1064" y="270"/>
                  <a:pt x="1061" y="325"/>
                  <a:pt x="987" y="325"/>
                </a:cubicBezTo>
                <a:close/>
              </a:path>
            </a:pathLst>
          </a:custGeom>
          <a:blipFill>
            <a:blip r:embed="rId3" cstate="email"/>
            <a:srcRect/>
            <a:stretch>
              <a:fillRect t="-16688" b="-16688"/>
            </a:stretch>
          </a:blip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lvl="0" indent="0" algn="ctr" defTabSz="913765" eaLnBrk="1" latinLnBrk="0" hangingPunct="1">
              <a:lnSpc>
                <a:spcPct val="100000"/>
              </a:lnSpc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effectLst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1151468" y="5060294"/>
            <a:ext cx="9946469" cy="883735"/>
          </a:xfrm>
        </p:spPr>
        <p:txBody>
          <a:bodyPr anchor="b"/>
          <a:lstStyle>
            <a:lvl1pPr marL="0" indent="0" algn="r">
              <a:buNone/>
              <a:defRPr sz="1050">
                <a:solidFill>
                  <a:schemeClr val="accent2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700"/>
            </a:lvl3pPr>
            <a:lvl4pPr marL="1371600" indent="0">
              <a:buNone/>
              <a:defRPr sz="600"/>
            </a:lvl4pPr>
            <a:lvl5pPr marL="1828800" indent="0">
              <a:buNone/>
              <a:defRPr sz="700"/>
            </a:lvl5pPr>
          </a:lstStyle>
          <a:p>
            <a:r>
              <a:rPr lang="zh-CN" altLang="en-US" dirty="0"/>
              <a:t>集团 </a:t>
            </a:r>
            <a:r>
              <a:rPr lang="en-US" altLang="zh-CN" dirty="0"/>
              <a:t>/ </a:t>
            </a:r>
            <a:r>
              <a:rPr lang="zh-CN" altLang="en-US" dirty="0"/>
              <a:t>公司 </a:t>
            </a:r>
            <a:r>
              <a:rPr lang="en-US" altLang="zh-CN" dirty="0"/>
              <a:t>/ </a:t>
            </a:r>
            <a:r>
              <a:rPr lang="zh-CN" altLang="en-US" dirty="0"/>
              <a:t>部门名称</a:t>
            </a:r>
            <a:endParaRPr lang="en-US" altLang="zh-CN" dirty="0"/>
          </a:p>
          <a:p>
            <a:r>
              <a:rPr lang="en-US" altLang="zh-CN" dirty="0"/>
              <a:t>CRRC </a:t>
            </a:r>
            <a:endParaRPr lang="zh-CN" altLang="en-US" dirty="0"/>
          </a:p>
        </p:txBody>
      </p:sp>
      <p:sp>
        <p:nvSpPr>
          <p:cNvPr id="4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2505211"/>
            <a:ext cx="9946469" cy="125644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0" fromWordArt="0" anchor="ctr"/>
          <a:lstStyle>
            <a:lvl1pPr marL="0" indent="0">
              <a:buNone/>
              <a:defRPr lang="zh-CN" altLang="en-US" sz="3600" b="1" kern="1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</a:pPr>
            <a:r>
              <a:rPr lang="zh-CN" altLang="en-US" dirty="0"/>
              <a:t>感谢观看！</a:t>
            </a:r>
            <a:endParaRPr lang="zh-CN" altLang="en-US" dirty="0"/>
          </a:p>
        </p:txBody>
      </p:sp>
      <p:grpSp>
        <p:nvGrpSpPr>
          <p:cNvPr id="22" name="Group 4"/>
          <p:cNvGrpSpPr>
            <a:grpSpLocks noChangeAspect="1"/>
          </p:cNvGrpSpPr>
          <p:nvPr userDrawn="1"/>
        </p:nvGrpSpPr>
        <p:grpSpPr bwMode="auto">
          <a:xfrm>
            <a:off x="1151467" y="440615"/>
            <a:ext cx="2337479" cy="795047"/>
            <a:chOff x="633" y="230"/>
            <a:chExt cx="1226" cy="417"/>
          </a:xfrm>
        </p:grpSpPr>
        <p:sp>
          <p:nvSpPr>
            <p:cNvPr id="23" name="Freeform 5"/>
            <p:cNvSpPr/>
            <p:nvPr/>
          </p:nvSpPr>
          <p:spPr bwMode="auto">
            <a:xfrm>
              <a:off x="1157" y="454"/>
              <a:ext cx="158" cy="167"/>
            </a:xfrm>
            <a:custGeom>
              <a:avLst/>
              <a:gdLst>
                <a:gd name="T0" fmla="*/ 0 w 31"/>
                <a:gd name="T1" fmla="*/ 13 h 32"/>
                <a:gd name="T2" fmla="*/ 0 w 31"/>
                <a:gd name="T3" fmla="*/ 19 h 32"/>
                <a:gd name="T4" fmla="*/ 17 w 31"/>
                <a:gd name="T5" fmla="*/ 32 h 32"/>
                <a:gd name="T6" fmla="*/ 31 w 31"/>
                <a:gd name="T7" fmla="*/ 32 h 32"/>
                <a:gd name="T8" fmla="*/ 31 w 31"/>
                <a:gd name="T9" fmla="*/ 26 h 32"/>
                <a:gd name="T10" fmla="*/ 18 w 31"/>
                <a:gd name="T11" fmla="*/ 26 h 32"/>
                <a:gd name="T12" fmla="*/ 9 w 31"/>
                <a:gd name="T13" fmla="*/ 19 h 32"/>
                <a:gd name="T14" fmla="*/ 9 w 31"/>
                <a:gd name="T15" fmla="*/ 13 h 32"/>
                <a:gd name="T16" fmla="*/ 18 w 31"/>
                <a:gd name="T17" fmla="*/ 6 h 32"/>
                <a:gd name="T18" fmla="*/ 31 w 31"/>
                <a:gd name="T19" fmla="*/ 6 h 32"/>
                <a:gd name="T20" fmla="*/ 31 w 31"/>
                <a:gd name="T21" fmla="*/ 0 h 32"/>
                <a:gd name="T22" fmla="*/ 17 w 31"/>
                <a:gd name="T23" fmla="*/ 0 h 32"/>
                <a:gd name="T24" fmla="*/ 0 w 31"/>
                <a:gd name="T25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2">
                  <a:moveTo>
                    <a:pt x="0" y="1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4" y="32"/>
                    <a:pt x="17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21" y="26"/>
                    <a:pt x="18" y="26"/>
                  </a:cubicBezTo>
                  <a:cubicBezTo>
                    <a:pt x="12" y="26"/>
                    <a:pt x="9" y="22"/>
                    <a:pt x="9" y="1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12" y="6"/>
                    <a:pt x="18" y="6"/>
                  </a:cubicBezTo>
                  <a:cubicBezTo>
                    <a:pt x="21" y="6"/>
                    <a:pt x="31" y="6"/>
                    <a:pt x="31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" y="0"/>
                    <a:pt x="0" y="6"/>
                    <a:pt x="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6"/>
            <p:cNvSpPr/>
            <p:nvPr/>
          </p:nvSpPr>
          <p:spPr bwMode="auto">
            <a:xfrm>
              <a:off x="1706" y="454"/>
              <a:ext cx="153" cy="167"/>
            </a:xfrm>
            <a:custGeom>
              <a:avLst/>
              <a:gdLst>
                <a:gd name="T0" fmla="*/ 17 w 30"/>
                <a:gd name="T1" fmla="*/ 6 h 32"/>
                <a:gd name="T2" fmla="*/ 30 w 30"/>
                <a:gd name="T3" fmla="*/ 6 h 32"/>
                <a:gd name="T4" fmla="*/ 30 w 30"/>
                <a:gd name="T5" fmla="*/ 0 h 32"/>
                <a:gd name="T6" fmla="*/ 17 w 30"/>
                <a:gd name="T7" fmla="*/ 0 h 32"/>
                <a:gd name="T8" fmla="*/ 0 w 30"/>
                <a:gd name="T9" fmla="*/ 13 h 32"/>
                <a:gd name="T10" fmla="*/ 0 w 30"/>
                <a:gd name="T11" fmla="*/ 19 h 32"/>
                <a:gd name="T12" fmla="*/ 17 w 30"/>
                <a:gd name="T13" fmla="*/ 32 h 32"/>
                <a:gd name="T14" fmla="*/ 30 w 30"/>
                <a:gd name="T15" fmla="*/ 32 h 32"/>
                <a:gd name="T16" fmla="*/ 30 w 30"/>
                <a:gd name="T17" fmla="*/ 26 h 32"/>
                <a:gd name="T18" fmla="*/ 17 w 30"/>
                <a:gd name="T19" fmla="*/ 26 h 32"/>
                <a:gd name="T20" fmla="*/ 8 w 30"/>
                <a:gd name="T21" fmla="*/ 19 h 32"/>
                <a:gd name="T22" fmla="*/ 8 w 30"/>
                <a:gd name="T23" fmla="*/ 13 h 32"/>
                <a:gd name="T24" fmla="*/ 17 w 30"/>
                <a:gd name="T25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2">
                  <a:moveTo>
                    <a:pt x="17" y="6"/>
                  </a:moveTo>
                  <a:cubicBezTo>
                    <a:pt x="21" y="6"/>
                    <a:pt x="30" y="6"/>
                    <a:pt x="30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" y="0"/>
                    <a:pt x="0" y="6"/>
                    <a:pt x="0" y="1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6"/>
                    <a:pt x="3" y="32"/>
                    <a:pt x="17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1" y="26"/>
                    <a:pt x="17" y="26"/>
                  </a:cubicBezTo>
                  <a:cubicBezTo>
                    <a:pt x="11" y="26"/>
                    <a:pt x="8" y="22"/>
                    <a:pt x="8" y="19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11" y="6"/>
                    <a:pt x="17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7"/>
            <p:cNvSpPr/>
            <p:nvPr/>
          </p:nvSpPr>
          <p:spPr bwMode="auto">
            <a:xfrm>
              <a:off x="1335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4 w 33"/>
                <a:gd name="T17" fmla="*/ 10 h 32"/>
                <a:gd name="T18" fmla="*/ 24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4" y="8"/>
                    <a:pt x="24" y="1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1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8"/>
            <p:cNvSpPr/>
            <p:nvPr/>
          </p:nvSpPr>
          <p:spPr bwMode="auto">
            <a:xfrm>
              <a:off x="1523" y="454"/>
              <a:ext cx="168" cy="167"/>
            </a:xfrm>
            <a:custGeom>
              <a:avLst/>
              <a:gdLst>
                <a:gd name="T0" fmla="*/ 32 w 33"/>
                <a:gd name="T1" fmla="*/ 12 h 32"/>
                <a:gd name="T2" fmla="*/ 32 w 33"/>
                <a:gd name="T3" fmla="*/ 9 h 32"/>
                <a:gd name="T4" fmla="*/ 18 w 33"/>
                <a:gd name="T5" fmla="*/ 0 h 32"/>
                <a:gd name="T6" fmla="*/ 0 w 33"/>
                <a:gd name="T7" fmla="*/ 0 h 32"/>
                <a:gd name="T8" fmla="*/ 0 w 33"/>
                <a:gd name="T9" fmla="*/ 32 h 32"/>
                <a:gd name="T10" fmla="*/ 9 w 33"/>
                <a:gd name="T11" fmla="*/ 32 h 32"/>
                <a:gd name="T12" fmla="*/ 9 w 33"/>
                <a:gd name="T13" fmla="*/ 6 h 32"/>
                <a:gd name="T14" fmla="*/ 18 w 33"/>
                <a:gd name="T15" fmla="*/ 6 h 32"/>
                <a:gd name="T16" fmla="*/ 23 w 33"/>
                <a:gd name="T17" fmla="*/ 10 h 32"/>
                <a:gd name="T18" fmla="*/ 23 w 33"/>
                <a:gd name="T19" fmla="*/ 12 h 32"/>
                <a:gd name="T20" fmla="*/ 18 w 33"/>
                <a:gd name="T21" fmla="*/ 16 h 32"/>
                <a:gd name="T22" fmla="*/ 13 w 33"/>
                <a:gd name="T23" fmla="*/ 16 h 32"/>
                <a:gd name="T24" fmla="*/ 13 w 33"/>
                <a:gd name="T25" fmla="*/ 18 h 32"/>
                <a:gd name="T26" fmla="*/ 22 w 33"/>
                <a:gd name="T27" fmla="*/ 32 h 32"/>
                <a:gd name="T28" fmla="*/ 33 w 33"/>
                <a:gd name="T29" fmla="*/ 32 h 32"/>
                <a:gd name="T30" fmla="*/ 25 w 33"/>
                <a:gd name="T31" fmla="*/ 20 h 32"/>
                <a:gd name="T32" fmla="*/ 32 w 33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32">
                  <a:moveTo>
                    <a:pt x="32" y="12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2" y="5"/>
                    <a:pt x="3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3" y="6"/>
                    <a:pt x="23" y="8"/>
                    <a:pt x="23" y="1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6"/>
                    <a:pt x="18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30" y="19"/>
                    <a:pt x="32" y="16"/>
                    <a:pt x="32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9"/>
            <p:cNvSpPr/>
            <p:nvPr/>
          </p:nvSpPr>
          <p:spPr bwMode="auto">
            <a:xfrm>
              <a:off x="729" y="417"/>
              <a:ext cx="77" cy="47"/>
            </a:xfrm>
            <a:custGeom>
              <a:avLst/>
              <a:gdLst>
                <a:gd name="T0" fmla="*/ 2 w 15"/>
                <a:gd name="T1" fmla="*/ 0 h 9"/>
                <a:gd name="T2" fmla="*/ 0 w 15"/>
                <a:gd name="T3" fmla="*/ 1 h 9"/>
                <a:gd name="T4" fmla="*/ 0 w 15"/>
                <a:gd name="T5" fmla="*/ 8 h 9"/>
                <a:gd name="T6" fmla="*/ 2 w 15"/>
                <a:gd name="T7" fmla="*/ 9 h 9"/>
                <a:gd name="T8" fmla="*/ 15 w 15"/>
                <a:gd name="T9" fmla="*/ 9 h 9"/>
                <a:gd name="T10" fmla="*/ 15 w 15"/>
                <a:gd name="T11" fmla="*/ 0 h 9"/>
                <a:gd name="T12" fmla="*/ 2 w 15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0"/>
            <p:cNvSpPr/>
            <p:nvPr/>
          </p:nvSpPr>
          <p:spPr bwMode="auto">
            <a:xfrm>
              <a:off x="862" y="417"/>
              <a:ext cx="71" cy="47"/>
            </a:xfrm>
            <a:custGeom>
              <a:avLst/>
              <a:gdLst>
                <a:gd name="T0" fmla="*/ 13 w 14"/>
                <a:gd name="T1" fmla="*/ 0 h 9"/>
                <a:gd name="T2" fmla="*/ 14 w 14"/>
                <a:gd name="T3" fmla="*/ 1 h 9"/>
                <a:gd name="T4" fmla="*/ 14 w 14"/>
                <a:gd name="T5" fmla="*/ 8 h 9"/>
                <a:gd name="T6" fmla="*/ 13 w 14"/>
                <a:gd name="T7" fmla="*/ 9 h 9"/>
                <a:gd name="T8" fmla="*/ 0 w 14"/>
                <a:gd name="T9" fmla="*/ 9 h 9"/>
                <a:gd name="T10" fmla="*/ 0 w 14"/>
                <a:gd name="T11" fmla="*/ 0 h 9"/>
                <a:gd name="T12" fmla="*/ 13 w 1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9">
                  <a:moveTo>
                    <a:pt x="13" y="0"/>
                  </a:moveTo>
                  <a:cubicBezTo>
                    <a:pt x="14" y="0"/>
                    <a:pt x="14" y="0"/>
                    <a:pt x="14" y="1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1"/>
            <p:cNvSpPr/>
            <p:nvPr/>
          </p:nvSpPr>
          <p:spPr bwMode="auto">
            <a:xfrm>
              <a:off x="633" y="334"/>
              <a:ext cx="173" cy="214"/>
            </a:xfrm>
            <a:custGeom>
              <a:avLst/>
              <a:gdLst>
                <a:gd name="T0" fmla="*/ 11 w 34"/>
                <a:gd name="T1" fmla="*/ 12 h 41"/>
                <a:gd name="T2" fmla="*/ 15 w 34"/>
                <a:gd name="T3" fmla="*/ 8 h 41"/>
                <a:gd name="T4" fmla="*/ 34 w 34"/>
                <a:gd name="T5" fmla="*/ 8 h 41"/>
                <a:gd name="T6" fmla="*/ 34 w 34"/>
                <a:gd name="T7" fmla="*/ 0 h 41"/>
                <a:gd name="T8" fmla="*/ 12 w 34"/>
                <a:gd name="T9" fmla="*/ 0 h 41"/>
                <a:gd name="T10" fmla="*/ 0 w 34"/>
                <a:gd name="T11" fmla="*/ 11 h 41"/>
                <a:gd name="T12" fmla="*/ 0 w 34"/>
                <a:gd name="T13" fmla="*/ 30 h 41"/>
                <a:gd name="T14" fmla="*/ 12 w 34"/>
                <a:gd name="T15" fmla="*/ 41 h 41"/>
                <a:gd name="T16" fmla="*/ 34 w 34"/>
                <a:gd name="T17" fmla="*/ 41 h 41"/>
                <a:gd name="T18" fmla="*/ 34 w 34"/>
                <a:gd name="T19" fmla="*/ 32 h 41"/>
                <a:gd name="T20" fmla="*/ 15 w 34"/>
                <a:gd name="T21" fmla="*/ 32 h 41"/>
                <a:gd name="T22" fmla="*/ 11 w 34"/>
                <a:gd name="T23" fmla="*/ 28 h 41"/>
                <a:gd name="T24" fmla="*/ 11 w 34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1">
                  <a:moveTo>
                    <a:pt x="11" y="12"/>
                  </a:moveTo>
                  <a:cubicBezTo>
                    <a:pt x="11" y="10"/>
                    <a:pt x="13" y="8"/>
                    <a:pt x="1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6"/>
                    <a:pt x="5" y="41"/>
                    <a:pt x="12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3" y="32"/>
                    <a:pt x="11" y="31"/>
                    <a:pt x="11" y="28"/>
                  </a:cubicBezTo>
                  <a:lnTo>
                    <a:pt x="11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2"/>
            <p:cNvSpPr/>
            <p:nvPr/>
          </p:nvSpPr>
          <p:spPr bwMode="auto">
            <a:xfrm>
              <a:off x="862" y="334"/>
              <a:ext cx="168" cy="214"/>
            </a:xfrm>
            <a:custGeom>
              <a:avLst/>
              <a:gdLst>
                <a:gd name="T0" fmla="*/ 23 w 33"/>
                <a:gd name="T1" fmla="*/ 12 h 41"/>
                <a:gd name="T2" fmla="*/ 19 w 33"/>
                <a:gd name="T3" fmla="*/ 8 h 41"/>
                <a:gd name="T4" fmla="*/ 0 w 33"/>
                <a:gd name="T5" fmla="*/ 8 h 41"/>
                <a:gd name="T6" fmla="*/ 0 w 33"/>
                <a:gd name="T7" fmla="*/ 0 h 41"/>
                <a:gd name="T8" fmla="*/ 22 w 33"/>
                <a:gd name="T9" fmla="*/ 0 h 41"/>
                <a:gd name="T10" fmla="*/ 33 w 33"/>
                <a:gd name="T11" fmla="*/ 11 h 41"/>
                <a:gd name="T12" fmla="*/ 33 w 33"/>
                <a:gd name="T13" fmla="*/ 30 h 41"/>
                <a:gd name="T14" fmla="*/ 22 w 33"/>
                <a:gd name="T15" fmla="*/ 41 h 41"/>
                <a:gd name="T16" fmla="*/ 0 w 33"/>
                <a:gd name="T17" fmla="*/ 41 h 41"/>
                <a:gd name="T18" fmla="*/ 0 w 33"/>
                <a:gd name="T19" fmla="*/ 32 h 41"/>
                <a:gd name="T20" fmla="*/ 19 w 33"/>
                <a:gd name="T21" fmla="*/ 32 h 41"/>
                <a:gd name="T22" fmla="*/ 23 w 33"/>
                <a:gd name="T23" fmla="*/ 28 h 41"/>
                <a:gd name="T24" fmla="*/ 23 w 33"/>
                <a:gd name="T25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1">
                  <a:moveTo>
                    <a:pt x="23" y="12"/>
                  </a:moveTo>
                  <a:cubicBezTo>
                    <a:pt x="23" y="10"/>
                    <a:pt x="21" y="8"/>
                    <a:pt x="19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9" y="0"/>
                    <a:pt x="33" y="5"/>
                    <a:pt x="33" y="1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6"/>
                    <a:pt x="28" y="41"/>
                    <a:pt x="22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3" y="31"/>
                    <a:pt x="23" y="28"/>
                  </a:cubicBezTo>
                  <a:lnTo>
                    <a:pt x="23" y="12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3"/>
            <p:cNvSpPr/>
            <p:nvPr/>
          </p:nvSpPr>
          <p:spPr bwMode="auto">
            <a:xfrm>
              <a:off x="633" y="230"/>
              <a:ext cx="402" cy="78"/>
            </a:xfrm>
            <a:custGeom>
              <a:avLst/>
              <a:gdLst>
                <a:gd name="T0" fmla="*/ 229 w 402"/>
                <a:gd name="T1" fmla="*/ 31 h 78"/>
                <a:gd name="T2" fmla="*/ 229 w 402"/>
                <a:gd name="T3" fmla="*/ 0 h 78"/>
                <a:gd name="T4" fmla="*/ 173 w 402"/>
                <a:gd name="T5" fmla="*/ 0 h 78"/>
                <a:gd name="T6" fmla="*/ 173 w 402"/>
                <a:gd name="T7" fmla="*/ 31 h 78"/>
                <a:gd name="T8" fmla="*/ 0 w 402"/>
                <a:gd name="T9" fmla="*/ 31 h 78"/>
                <a:gd name="T10" fmla="*/ 0 w 402"/>
                <a:gd name="T11" fmla="*/ 78 h 78"/>
                <a:gd name="T12" fmla="*/ 402 w 402"/>
                <a:gd name="T13" fmla="*/ 78 h 78"/>
                <a:gd name="T14" fmla="*/ 402 w 402"/>
                <a:gd name="T15" fmla="*/ 31 h 78"/>
                <a:gd name="T16" fmla="*/ 229 w 402"/>
                <a:gd name="T17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8">
                  <a:moveTo>
                    <a:pt x="229" y="31"/>
                  </a:moveTo>
                  <a:lnTo>
                    <a:pt x="229" y="0"/>
                  </a:lnTo>
                  <a:lnTo>
                    <a:pt x="173" y="0"/>
                  </a:lnTo>
                  <a:lnTo>
                    <a:pt x="173" y="31"/>
                  </a:lnTo>
                  <a:lnTo>
                    <a:pt x="0" y="31"/>
                  </a:lnTo>
                  <a:lnTo>
                    <a:pt x="0" y="78"/>
                  </a:lnTo>
                  <a:lnTo>
                    <a:pt x="402" y="78"/>
                  </a:lnTo>
                  <a:lnTo>
                    <a:pt x="402" y="31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4"/>
            <p:cNvSpPr/>
            <p:nvPr/>
          </p:nvSpPr>
          <p:spPr bwMode="auto">
            <a:xfrm>
              <a:off x="633" y="574"/>
              <a:ext cx="402" cy="73"/>
            </a:xfrm>
            <a:custGeom>
              <a:avLst/>
              <a:gdLst>
                <a:gd name="T0" fmla="*/ 229 w 402"/>
                <a:gd name="T1" fmla="*/ 47 h 73"/>
                <a:gd name="T2" fmla="*/ 229 w 402"/>
                <a:gd name="T3" fmla="*/ 73 h 73"/>
                <a:gd name="T4" fmla="*/ 173 w 402"/>
                <a:gd name="T5" fmla="*/ 73 h 73"/>
                <a:gd name="T6" fmla="*/ 173 w 402"/>
                <a:gd name="T7" fmla="*/ 47 h 73"/>
                <a:gd name="T8" fmla="*/ 0 w 402"/>
                <a:gd name="T9" fmla="*/ 47 h 73"/>
                <a:gd name="T10" fmla="*/ 0 w 402"/>
                <a:gd name="T11" fmla="*/ 0 h 73"/>
                <a:gd name="T12" fmla="*/ 402 w 402"/>
                <a:gd name="T13" fmla="*/ 0 h 73"/>
                <a:gd name="T14" fmla="*/ 402 w 402"/>
                <a:gd name="T15" fmla="*/ 47 h 73"/>
                <a:gd name="T16" fmla="*/ 229 w 402"/>
                <a:gd name="T17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73">
                  <a:moveTo>
                    <a:pt x="229" y="47"/>
                  </a:moveTo>
                  <a:lnTo>
                    <a:pt x="229" y="73"/>
                  </a:lnTo>
                  <a:lnTo>
                    <a:pt x="173" y="73"/>
                  </a:lnTo>
                  <a:lnTo>
                    <a:pt x="173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402" y="0"/>
                  </a:lnTo>
                  <a:lnTo>
                    <a:pt x="402" y="47"/>
                  </a:lnTo>
                  <a:lnTo>
                    <a:pt x="229" y="47"/>
                  </a:lnTo>
                  <a:close/>
                </a:path>
              </a:pathLst>
            </a:custGeom>
            <a:solidFill>
              <a:srgbClr val="C7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5"/>
            <p:cNvSpPr>
              <a:spLocks noEditPoints="1"/>
            </p:cNvSpPr>
            <p:nvPr/>
          </p:nvSpPr>
          <p:spPr bwMode="auto">
            <a:xfrm>
              <a:off x="1157" y="261"/>
              <a:ext cx="152" cy="151"/>
            </a:xfrm>
            <a:custGeom>
              <a:avLst/>
              <a:gdLst>
                <a:gd name="T0" fmla="*/ 26 w 30"/>
                <a:gd name="T1" fmla="*/ 5 h 29"/>
                <a:gd name="T2" fmla="*/ 17 w 30"/>
                <a:gd name="T3" fmla="*/ 5 h 29"/>
                <a:gd name="T4" fmla="*/ 17 w 30"/>
                <a:gd name="T5" fmla="*/ 0 h 29"/>
                <a:gd name="T6" fmla="*/ 12 w 30"/>
                <a:gd name="T7" fmla="*/ 0 h 29"/>
                <a:gd name="T8" fmla="*/ 12 w 30"/>
                <a:gd name="T9" fmla="*/ 5 h 29"/>
                <a:gd name="T10" fmla="*/ 0 w 30"/>
                <a:gd name="T11" fmla="*/ 5 h 29"/>
                <a:gd name="T12" fmla="*/ 0 w 30"/>
                <a:gd name="T13" fmla="*/ 22 h 29"/>
                <a:gd name="T14" fmla="*/ 12 w 30"/>
                <a:gd name="T15" fmla="*/ 22 h 29"/>
                <a:gd name="T16" fmla="*/ 12 w 30"/>
                <a:gd name="T17" fmla="*/ 29 h 29"/>
                <a:gd name="T18" fmla="*/ 17 w 30"/>
                <a:gd name="T19" fmla="*/ 29 h 29"/>
                <a:gd name="T20" fmla="*/ 17 w 30"/>
                <a:gd name="T21" fmla="*/ 22 h 29"/>
                <a:gd name="T22" fmla="*/ 30 w 30"/>
                <a:gd name="T23" fmla="*/ 22 h 29"/>
                <a:gd name="T24" fmla="*/ 30 w 30"/>
                <a:gd name="T25" fmla="*/ 9 h 29"/>
                <a:gd name="T26" fmla="*/ 26 w 30"/>
                <a:gd name="T27" fmla="*/ 5 h 29"/>
                <a:gd name="T28" fmla="*/ 12 w 30"/>
                <a:gd name="T29" fmla="*/ 18 h 29"/>
                <a:gd name="T30" fmla="*/ 5 w 30"/>
                <a:gd name="T31" fmla="*/ 18 h 29"/>
                <a:gd name="T32" fmla="*/ 5 w 30"/>
                <a:gd name="T33" fmla="*/ 8 h 29"/>
                <a:gd name="T34" fmla="*/ 12 w 30"/>
                <a:gd name="T35" fmla="*/ 8 h 29"/>
                <a:gd name="T36" fmla="*/ 12 w 30"/>
                <a:gd name="T37" fmla="*/ 18 h 29"/>
                <a:gd name="T38" fmla="*/ 24 w 30"/>
                <a:gd name="T39" fmla="*/ 18 h 29"/>
                <a:gd name="T40" fmla="*/ 17 w 30"/>
                <a:gd name="T41" fmla="*/ 18 h 29"/>
                <a:gd name="T42" fmla="*/ 17 w 30"/>
                <a:gd name="T43" fmla="*/ 8 h 29"/>
                <a:gd name="T44" fmla="*/ 23 w 30"/>
                <a:gd name="T45" fmla="*/ 8 h 29"/>
                <a:gd name="T46" fmla="*/ 24 w 30"/>
                <a:gd name="T47" fmla="*/ 10 h 29"/>
                <a:gd name="T48" fmla="*/ 24 w 30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" h="29">
                  <a:moveTo>
                    <a:pt x="26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13"/>
                    <a:pt x="30" y="9"/>
                  </a:cubicBezTo>
                  <a:cubicBezTo>
                    <a:pt x="30" y="6"/>
                    <a:pt x="28" y="5"/>
                    <a:pt x="26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3" y="8"/>
                  </a:cubicBezTo>
                  <a:cubicBezTo>
                    <a:pt x="24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6"/>
            <p:cNvSpPr>
              <a:spLocks noEditPoints="1"/>
            </p:cNvSpPr>
            <p:nvPr/>
          </p:nvSpPr>
          <p:spPr bwMode="auto">
            <a:xfrm>
              <a:off x="1528" y="261"/>
              <a:ext cx="148" cy="151"/>
            </a:xfrm>
            <a:custGeom>
              <a:avLst/>
              <a:gdLst>
                <a:gd name="T0" fmla="*/ 25 w 29"/>
                <a:gd name="T1" fmla="*/ 5 h 29"/>
                <a:gd name="T2" fmla="*/ 17 w 29"/>
                <a:gd name="T3" fmla="*/ 5 h 29"/>
                <a:gd name="T4" fmla="*/ 17 w 29"/>
                <a:gd name="T5" fmla="*/ 0 h 29"/>
                <a:gd name="T6" fmla="*/ 12 w 29"/>
                <a:gd name="T7" fmla="*/ 0 h 29"/>
                <a:gd name="T8" fmla="*/ 12 w 29"/>
                <a:gd name="T9" fmla="*/ 5 h 29"/>
                <a:gd name="T10" fmla="*/ 0 w 29"/>
                <a:gd name="T11" fmla="*/ 5 h 29"/>
                <a:gd name="T12" fmla="*/ 0 w 29"/>
                <a:gd name="T13" fmla="*/ 22 h 29"/>
                <a:gd name="T14" fmla="*/ 12 w 29"/>
                <a:gd name="T15" fmla="*/ 22 h 29"/>
                <a:gd name="T16" fmla="*/ 12 w 29"/>
                <a:gd name="T17" fmla="*/ 29 h 29"/>
                <a:gd name="T18" fmla="*/ 17 w 29"/>
                <a:gd name="T19" fmla="*/ 29 h 29"/>
                <a:gd name="T20" fmla="*/ 17 w 29"/>
                <a:gd name="T21" fmla="*/ 22 h 29"/>
                <a:gd name="T22" fmla="*/ 29 w 29"/>
                <a:gd name="T23" fmla="*/ 22 h 29"/>
                <a:gd name="T24" fmla="*/ 29 w 29"/>
                <a:gd name="T25" fmla="*/ 9 h 29"/>
                <a:gd name="T26" fmla="*/ 25 w 29"/>
                <a:gd name="T27" fmla="*/ 5 h 29"/>
                <a:gd name="T28" fmla="*/ 12 w 29"/>
                <a:gd name="T29" fmla="*/ 18 h 29"/>
                <a:gd name="T30" fmla="*/ 5 w 29"/>
                <a:gd name="T31" fmla="*/ 18 h 29"/>
                <a:gd name="T32" fmla="*/ 5 w 29"/>
                <a:gd name="T33" fmla="*/ 8 h 29"/>
                <a:gd name="T34" fmla="*/ 12 w 29"/>
                <a:gd name="T35" fmla="*/ 8 h 29"/>
                <a:gd name="T36" fmla="*/ 12 w 29"/>
                <a:gd name="T37" fmla="*/ 18 h 29"/>
                <a:gd name="T38" fmla="*/ 24 w 29"/>
                <a:gd name="T39" fmla="*/ 18 h 29"/>
                <a:gd name="T40" fmla="*/ 17 w 29"/>
                <a:gd name="T41" fmla="*/ 18 h 29"/>
                <a:gd name="T42" fmla="*/ 17 w 29"/>
                <a:gd name="T43" fmla="*/ 8 h 29"/>
                <a:gd name="T44" fmla="*/ 22 w 29"/>
                <a:gd name="T45" fmla="*/ 8 h 29"/>
                <a:gd name="T46" fmla="*/ 24 w 29"/>
                <a:gd name="T47" fmla="*/ 10 h 29"/>
                <a:gd name="T48" fmla="*/ 24 w 29"/>
                <a:gd name="T4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29">
                  <a:moveTo>
                    <a:pt x="25" y="5"/>
                  </a:moveTo>
                  <a:cubicBezTo>
                    <a:pt x="23" y="5"/>
                    <a:pt x="17" y="5"/>
                    <a:pt x="17" y="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13"/>
                    <a:pt x="29" y="9"/>
                  </a:cubicBezTo>
                  <a:cubicBezTo>
                    <a:pt x="29" y="6"/>
                    <a:pt x="27" y="5"/>
                    <a:pt x="25" y="5"/>
                  </a:cubicBezTo>
                  <a:close/>
                  <a:moveTo>
                    <a:pt x="12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2" y="18"/>
                  </a:lnTo>
                  <a:close/>
                  <a:moveTo>
                    <a:pt x="24" y="18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21" y="8"/>
                    <a:pt x="22" y="8"/>
                  </a:cubicBezTo>
                  <a:cubicBezTo>
                    <a:pt x="23" y="8"/>
                    <a:pt x="24" y="9"/>
                    <a:pt x="24" y="10"/>
                  </a:cubicBezTo>
                  <a:cubicBezTo>
                    <a:pt x="24" y="12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7"/>
            <p:cNvSpPr/>
            <p:nvPr/>
          </p:nvSpPr>
          <p:spPr bwMode="auto">
            <a:xfrm>
              <a:off x="1370" y="292"/>
              <a:ext cx="92" cy="89"/>
            </a:xfrm>
            <a:custGeom>
              <a:avLst/>
              <a:gdLst>
                <a:gd name="T0" fmla="*/ 0 w 92"/>
                <a:gd name="T1" fmla="*/ 89 h 89"/>
                <a:gd name="T2" fmla="*/ 0 w 92"/>
                <a:gd name="T3" fmla="*/ 73 h 89"/>
                <a:gd name="T4" fmla="*/ 36 w 92"/>
                <a:gd name="T5" fmla="*/ 73 h 89"/>
                <a:gd name="T6" fmla="*/ 36 w 92"/>
                <a:gd name="T7" fmla="*/ 52 h 89"/>
                <a:gd name="T8" fmla="*/ 6 w 92"/>
                <a:gd name="T9" fmla="*/ 52 h 89"/>
                <a:gd name="T10" fmla="*/ 6 w 92"/>
                <a:gd name="T11" fmla="*/ 37 h 89"/>
                <a:gd name="T12" fmla="*/ 36 w 92"/>
                <a:gd name="T13" fmla="*/ 37 h 89"/>
                <a:gd name="T14" fmla="*/ 36 w 92"/>
                <a:gd name="T15" fmla="*/ 16 h 89"/>
                <a:gd name="T16" fmla="*/ 0 w 92"/>
                <a:gd name="T17" fmla="*/ 16 h 89"/>
                <a:gd name="T18" fmla="*/ 0 w 92"/>
                <a:gd name="T19" fmla="*/ 0 h 89"/>
                <a:gd name="T20" fmla="*/ 92 w 92"/>
                <a:gd name="T21" fmla="*/ 0 h 89"/>
                <a:gd name="T22" fmla="*/ 92 w 92"/>
                <a:gd name="T23" fmla="*/ 16 h 89"/>
                <a:gd name="T24" fmla="*/ 56 w 92"/>
                <a:gd name="T25" fmla="*/ 16 h 89"/>
                <a:gd name="T26" fmla="*/ 56 w 92"/>
                <a:gd name="T27" fmla="*/ 37 h 89"/>
                <a:gd name="T28" fmla="*/ 87 w 92"/>
                <a:gd name="T29" fmla="*/ 37 h 89"/>
                <a:gd name="T30" fmla="*/ 87 w 92"/>
                <a:gd name="T31" fmla="*/ 52 h 89"/>
                <a:gd name="T32" fmla="*/ 56 w 92"/>
                <a:gd name="T33" fmla="*/ 52 h 89"/>
                <a:gd name="T34" fmla="*/ 56 w 92"/>
                <a:gd name="T35" fmla="*/ 73 h 89"/>
                <a:gd name="T36" fmla="*/ 72 w 92"/>
                <a:gd name="T37" fmla="*/ 73 h 89"/>
                <a:gd name="T38" fmla="*/ 72 w 92"/>
                <a:gd name="T39" fmla="*/ 63 h 89"/>
                <a:gd name="T40" fmla="*/ 92 w 92"/>
                <a:gd name="T41" fmla="*/ 63 h 89"/>
                <a:gd name="T42" fmla="*/ 92 w 92"/>
                <a:gd name="T43" fmla="*/ 89 h 89"/>
                <a:gd name="T44" fmla="*/ 0 w 92"/>
                <a:gd name="T4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89">
                  <a:moveTo>
                    <a:pt x="0" y="89"/>
                  </a:moveTo>
                  <a:lnTo>
                    <a:pt x="0" y="73"/>
                  </a:lnTo>
                  <a:lnTo>
                    <a:pt x="36" y="73"/>
                  </a:lnTo>
                  <a:lnTo>
                    <a:pt x="36" y="52"/>
                  </a:lnTo>
                  <a:lnTo>
                    <a:pt x="6" y="52"/>
                  </a:lnTo>
                  <a:lnTo>
                    <a:pt x="6" y="37"/>
                  </a:lnTo>
                  <a:lnTo>
                    <a:pt x="36" y="37"/>
                  </a:lnTo>
                  <a:lnTo>
                    <a:pt x="3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92" y="0"/>
                  </a:lnTo>
                  <a:lnTo>
                    <a:pt x="92" y="16"/>
                  </a:lnTo>
                  <a:lnTo>
                    <a:pt x="56" y="16"/>
                  </a:lnTo>
                  <a:lnTo>
                    <a:pt x="56" y="37"/>
                  </a:lnTo>
                  <a:lnTo>
                    <a:pt x="87" y="37"/>
                  </a:lnTo>
                  <a:lnTo>
                    <a:pt x="87" y="52"/>
                  </a:lnTo>
                  <a:lnTo>
                    <a:pt x="56" y="52"/>
                  </a:lnTo>
                  <a:lnTo>
                    <a:pt x="56" y="73"/>
                  </a:lnTo>
                  <a:lnTo>
                    <a:pt x="72" y="73"/>
                  </a:lnTo>
                  <a:lnTo>
                    <a:pt x="72" y="63"/>
                  </a:lnTo>
                  <a:lnTo>
                    <a:pt x="92" y="63"/>
                  </a:lnTo>
                  <a:lnTo>
                    <a:pt x="92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8"/>
            <p:cNvSpPr>
              <a:spLocks noEditPoints="1"/>
            </p:cNvSpPr>
            <p:nvPr/>
          </p:nvSpPr>
          <p:spPr bwMode="auto">
            <a:xfrm>
              <a:off x="1340" y="261"/>
              <a:ext cx="153" cy="151"/>
            </a:xfrm>
            <a:custGeom>
              <a:avLst/>
              <a:gdLst>
                <a:gd name="T0" fmla="*/ 26 w 30"/>
                <a:gd name="T1" fmla="*/ 0 h 29"/>
                <a:gd name="T2" fmla="*/ 0 w 30"/>
                <a:gd name="T3" fmla="*/ 0 h 29"/>
                <a:gd name="T4" fmla="*/ 0 w 30"/>
                <a:gd name="T5" fmla="*/ 29 h 29"/>
                <a:gd name="T6" fmla="*/ 30 w 30"/>
                <a:gd name="T7" fmla="*/ 29 h 29"/>
                <a:gd name="T8" fmla="*/ 30 w 30"/>
                <a:gd name="T9" fmla="*/ 4 h 29"/>
                <a:gd name="T10" fmla="*/ 26 w 30"/>
                <a:gd name="T11" fmla="*/ 0 h 29"/>
                <a:gd name="T12" fmla="*/ 25 w 30"/>
                <a:gd name="T13" fmla="*/ 26 h 29"/>
                <a:gd name="T14" fmla="*/ 5 w 30"/>
                <a:gd name="T15" fmla="*/ 26 h 29"/>
                <a:gd name="T16" fmla="*/ 5 w 30"/>
                <a:gd name="T17" fmla="*/ 4 h 29"/>
                <a:gd name="T18" fmla="*/ 24 w 30"/>
                <a:gd name="T19" fmla="*/ 4 h 29"/>
                <a:gd name="T20" fmla="*/ 25 w 30"/>
                <a:gd name="T21" fmla="*/ 5 h 29"/>
                <a:gd name="T22" fmla="*/ 25 w 30"/>
                <a:gd name="T2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9">
                  <a:moveTo>
                    <a:pt x="26" y="0"/>
                  </a:moveTo>
                  <a:cubicBezTo>
                    <a:pt x="26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5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lose/>
                  <a:moveTo>
                    <a:pt x="2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5"/>
                  </a:cubicBez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9"/>
            <p:cNvSpPr/>
            <p:nvPr/>
          </p:nvSpPr>
          <p:spPr bwMode="auto">
            <a:xfrm>
              <a:off x="1711" y="261"/>
              <a:ext cx="148" cy="151"/>
            </a:xfrm>
            <a:custGeom>
              <a:avLst/>
              <a:gdLst>
                <a:gd name="T0" fmla="*/ 18 w 29"/>
                <a:gd name="T1" fmla="*/ 21 h 29"/>
                <a:gd name="T2" fmla="*/ 18 w 29"/>
                <a:gd name="T3" fmla="*/ 17 h 29"/>
                <a:gd name="T4" fmla="*/ 28 w 29"/>
                <a:gd name="T5" fmla="*/ 17 h 29"/>
                <a:gd name="T6" fmla="*/ 28 w 29"/>
                <a:gd name="T7" fmla="*/ 13 h 29"/>
                <a:gd name="T8" fmla="*/ 18 w 29"/>
                <a:gd name="T9" fmla="*/ 13 h 29"/>
                <a:gd name="T10" fmla="*/ 18 w 29"/>
                <a:gd name="T11" fmla="*/ 9 h 29"/>
                <a:gd name="T12" fmla="*/ 13 w 29"/>
                <a:gd name="T13" fmla="*/ 9 h 29"/>
                <a:gd name="T14" fmla="*/ 13 w 29"/>
                <a:gd name="T15" fmla="*/ 13 h 29"/>
                <a:gd name="T16" fmla="*/ 6 w 29"/>
                <a:gd name="T17" fmla="*/ 13 h 29"/>
                <a:gd name="T18" fmla="*/ 10 w 29"/>
                <a:gd name="T19" fmla="*/ 6 h 29"/>
                <a:gd name="T20" fmla="*/ 29 w 29"/>
                <a:gd name="T21" fmla="*/ 6 h 29"/>
                <a:gd name="T22" fmla="*/ 29 w 29"/>
                <a:gd name="T23" fmla="*/ 3 h 29"/>
                <a:gd name="T24" fmla="*/ 12 w 29"/>
                <a:gd name="T25" fmla="*/ 3 h 29"/>
                <a:gd name="T26" fmla="*/ 14 w 29"/>
                <a:gd name="T27" fmla="*/ 0 h 29"/>
                <a:gd name="T28" fmla="*/ 8 w 29"/>
                <a:gd name="T29" fmla="*/ 0 h 29"/>
                <a:gd name="T30" fmla="*/ 7 w 29"/>
                <a:gd name="T31" fmla="*/ 3 h 29"/>
                <a:gd name="T32" fmla="*/ 0 w 29"/>
                <a:gd name="T33" fmla="*/ 3 h 29"/>
                <a:gd name="T34" fmla="*/ 0 w 29"/>
                <a:gd name="T35" fmla="*/ 6 h 29"/>
                <a:gd name="T36" fmla="*/ 5 w 29"/>
                <a:gd name="T37" fmla="*/ 6 h 29"/>
                <a:gd name="T38" fmla="*/ 1 w 29"/>
                <a:gd name="T39" fmla="*/ 12 h 29"/>
                <a:gd name="T40" fmla="*/ 1 w 29"/>
                <a:gd name="T41" fmla="*/ 14 h 29"/>
                <a:gd name="T42" fmla="*/ 1 w 29"/>
                <a:gd name="T43" fmla="*/ 17 h 29"/>
                <a:gd name="T44" fmla="*/ 13 w 29"/>
                <a:gd name="T45" fmla="*/ 17 h 29"/>
                <a:gd name="T46" fmla="*/ 13 w 29"/>
                <a:gd name="T47" fmla="*/ 21 h 29"/>
                <a:gd name="T48" fmla="*/ 0 w 29"/>
                <a:gd name="T49" fmla="*/ 21 h 29"/>
                <a:gd name="T50" fmla="*/ 0 w 29"/>
                <a:gd name="T51" fmla="*/ 24 h 29"/>
                <a:gd name="T52" fmla="*/ 13 w 29"/>
                <a:gd name="T53" fmla="*/ 24 h 29"/>
                <a:gd name="T54" fmla="*/ 13 w 29"/>
                <a:gd name="T55" fmla="*/ 29 h 29"/>
                <a:gd name="T56" fmla="*/ 18 w 29"/>
                <a:gd name="T57" fmla="*/ 29 h 29"/>
                <a:gd name="T58" fmla="*/ 18 w 29"/>
                <a:gd name="T59" fmla="*/ 24 h 29"/>
                <a:gd name="T60" fmla="*/ 29 w 29"/>
                <a:gd name="T61" fmla="*/ 24 h 29"/>
                <a:gd name="T62" fmla="*/ 29 w 29"/>
                <a:gd name="T63" fmla="*/ 21 h 29"/>
                <a:gd name="T64" fmla="*/ 18 w 29"/>
                <a:gd name="T6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" h="29">
                  <a:moveTo>
                    <a:pt x="18" y="21"/>
                  </a:moveTo>
                  <a:cubicBezTo>
                    <a:pt x="18" y="17"/>
                    <a:pt x="18" y="17"/>
                    <a:pt x="1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>
        <p:tmplLst>
          <p:tmpl lvl="0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8.emf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4" Type="http://schemas.openxmlformats.org/officeDocument/2006/relationships/image" Target="../media/image8.emf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7052" y="919630"/>
            <a:ext cx="11137899" cy="538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</p:txBody>
      </p:sp>
      <p:sp>
        <p:nvSpPr>
          <p:cNvPr id="1029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527051" y="76275"/>
            <a:ext cx="11137900" cy="69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" name="直接连接符 3"/>
          <p:cNvCxnSpPr/>
          <p:nvPr/>
        </p:nvCxnSpPr>
        <p:spPr bwMode="auto">
          <a:xfrm>
            <a:off x="527051" y="765175"/>
            <a:ext cx="11137900" cy="3192"/>
          </a:xfrm>
          <a:prstGeom prst="lin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单圆角矩形 13"/>
          <p:cNvSpPr/>
          <p:nvPr/>
        </p:nvSpPr>
        <p:spPr bwMode="auto">
          <a:xfrm>
            <a:off x="0" y="6458380"/>
            <a:ext cx="10099040" cy="399621"/>
          </a:xfrm>
          <a:prstGeom prst="round1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</p:nvPr>
        </p:nvSpPr>
        <p:spPr>
          <a:xfrm>
            <a:off x="8153400" y="6478189"/>
            <a:ext cx="179493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zh-CN" altLang="en-US" sz="900" smtClean="0">
                <a:solidFill>
                  <a:schemeClr val="bg1"/>
                </a:solidFill>
              </a:defRPr>
            </a:lvl1pPr>
          </a:lstStyle>
          <a:p>
            <a:fld id="{48D821FB-1F12-4B7B-9F35-C5F23A07D982}" type="datetime1">
              <a:rPr lang="en-US" altLang="zh-CN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364522" y="6478189"/>
            <a:ext cx="478887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zh-CN" altLang="en-US" sz="900" dirty="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549279" y="6565900"/>
            <a:ext cx="551388" cy="181700"/>
            <a:chOff x="411958" y="6548368"/>
            <a:chExt cx="623471" cy="216764"/>
          </a:xfrm>
        </p:grpSpPr>
        <p:sp>
          <p:nvSpPr>
            <p:cNvPr id="8" name="左中括号 7"/>
            <p:cNvSpPr/>
            <p:nvPr userDrawn="1"/>
          </p:nvSpPr>
          <p:spPr bwMode="auto">
            <a:xfrm>
              <a:off x="411958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" name="左中括号 14"/>
            <p:cNvSpPr/>
            <p:nvPr userDrawn="1"/>
          </p:nvSpPr>
          <p:spPr bwMode="auto">
            <a:xfrm flipH="1">
              <a:off x="952086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10662091" y="6534320"/>
            <a:ext cx="1002860" cy="2448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70019"/>
        </a:buClr>
        <a:buSzPct val="5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rtl="0" eaLnBrk="1" fontAlgn="base" hangingPunct="1">
        <a:spcBef>
          <a:spcPct val="20000"/>
        </a:spcBef>
        <a:spcAft>
          <a:spcPct val="0"/>
        </a:spcAft>
        <a:buClr>
          <a:srgbClr val="C70019"/>
        </a:buClr>
        <a:buSzPct val="5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rtl="0" eaLnBrk="1" fontAlgn="base" hangingPunct="1">
        <a:spcBef>
          <a:spcPct val="20000"/>
        </a:spcBef>
        <a:spcAft>
          <a:spcPct val="0"/>
        </a:spcAft>
        <a:buClr>
          <a:srgbClr val="C70019"/>
        </a:buClr>
        <a:buSzPct val="50000"/>
        <a:buFont typeface="Wingdings" panose="05000000000000000000" pitchFamily="2" charset="2"/>
        <a:buChar char="l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rtl="0" eaLnBrk="1" fontAlgn="base" hangingPunct="1">
        <a:spcBef>
          <a:spcPct val="20000"/>
        </a:spcBef>
        <a:spcAft>
          <a:spcPct val="0"/>
        </a:spcAft>
        <a:buClr>
          <a:srgbClr val="C70019"/>
        </a:buClr>
        <a:buSzPct val="50000"/>
        <a:buFont typeface="Wingdings" panose="05000000000000000000" pitchFamily="2" charset="2"/>
        <a:buChar char="l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7052" y="919630"/>
            <a:ext cx="11137899" cy="538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</p:txBody>
      </p:sp>
      <p:sp>
        <p:nvSpPr>
          <p:cNvPr id="1029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527051" y="76275"/>
            <a:ext cx="11137900" cy="69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cxnSp>
        <p:nvCxnSpPr>
          <p:cNvPr id="4" name="直接连接符 3"/>
          <p:cNvCxnSpPr/>
          <p:nvPr/>
        </p:nvCxnSpPr>
        <p:spPr bwMode="auto">
          <a:xfrm>
            <a:off x="527051" y="765175"/>
            <a:ext cx="11137900" cy="3192"/>
          </a:xfrm>
          <a:prstGeom prst="lin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单圆角矩形 13"/>
          <p:cNvSpPr/>
          <p:nvPr/>
        </p:nvSpPr>
        <p:spPr bwMode="auto">
          <a:xfrm>
            <a:off x="0" y="6458380"/>
            <a:ext cx="10099040" cy="399621"/>
          </a:xfrm>
          <a:prstGeom prst="round1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vert="horz" wrap="none" lIns="91441" tIns="45720" rIns="91441" bIns="45720" numCol="1" rtlCol="0" anchor="ctr" anchorCtr="0" compatLnSpc="1"/>
          <a:lstStyle/>
          <a:p>
            <a:pPr marL="0" marR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</p:nvPr>
        </p:nvSpPr>
        <p:spPr>
          <a:xfrm>
            <a:off x="8153400" y="6478189"/>
            <a:ext cx="179493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zh-CN" altLang="en-US" sz="900" smtClean="0">
                <a:solidFill>
                  <a:schemeClr val="bg1"/>
                </a:solidFill>
              </a:defRPr>
            </a:lvl1pPr>
          </a:lstStyle>
          <a:p>
            <a:fld id="{48D821FB-1F12-4B7B-9F35-C5F23A07D982}" type="datetime1">
              <a:rPr lang="en-US" altLang="zh-CN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364522" y="6478189"/>
            <a:ext cx="478887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zh-CN" altLang="en-US" sz="900" dirty="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549279" y="6565900"/>
            <a:ext cx="551388" cy="181700"/>
            <a:chOff x="411958" y="6548368"/>
            <a:chExt cx="623471" cy="216764"/>
          </a:xfrm>
        </p:grpSpPr>
        <p:sp>
          <p:nvSpPr>
            <p:cNvPr id="8" name="左中括号 7"/>
            <p:cNvSpPr/>
            <p:nvPr userDrawn="1"/>
          </p:nvSpPr>
          <p:spPr bwMode="auto">
            <a:xfrm>
              <a:off x="411958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" name="左中括号 14"/>
            <p:cNvSpPr/>
            <p:nvPr userDrawn="1"/>
          </p:nvSpPr>
          <p:spPr bwMode="auto">
            <a:xfrm flipH="1">
              <a:off x="952086" y="6548368"/>
              <a:ext cx="83343" cy="216764"/>
            </a:xfrm>
            <a:prstGeom prst="leftBracket">
              <a:avLst>
                <a:gd name="adj" fmla="val 0"/>
              </a:avLst>
            </a:prstGeom>
            <a:noFill/>
            <a:ln w="1905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10662091" y="6534320"/>
            <a:ext cx="1002860" cy="2448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>
    <p:fade/>
  </p:transition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70019"/>
        </a:buClr>
        <a:buSzPct val="5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rtl="0" eaLnBrk="1" fontAlgn="base" hangingPunct="1">
        <a:spcBef>
          <a:spcPct val="20000"/>
        </a:spcBef>
        <a:spcAft>
          <a:spcPct val="0"/>
        </a:spcAft>
        <a:buClr>
          <a:srgbClr val="C70019"/>
        </a:buClr>
        <a:buSzPct val="5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rtl="0" eaLnBrk="1" fontAlgn="base" hangingPunct="1">
        <a:spcBef>
          <a:spcPct val="20000"/>
        </a:spcBef>
        <a:spcAft>
          <a:spcPct val="0"/>
        </a:spcAft>
        <a:buClr>
          <a:srgbClr val="C70019"/>
        </a:buClr>
        <a:buSzPct val="50000"/>
        <a:buFont typeface="Wingdings" panose="05000000000000000000" pitchFamily="2" charset="2"/>
        <a:buChar char="l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rtl="0" eaLnBrk="1" fontAlgn="base" hangingPunct="1">
        <a:spcBef>
          <a:spcPct val="20000"/>
        </a:spcBef>
        <a:spcAft>
          <a:spcPct val="0"/>
        </a:spcAft>
        <a:buClr>
          <a:srgbClr val="C70019"/>
        </a:buClr>
        <a:buSzPct val="50000"/>
        <a:buFont typeface="Wingdings" panose="05000000000000000000" pitchFamily="2" charset="2"/>
        <a:buChar char="l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4.svg"/><Relationship Id="rId3" Type="http://schemas.openxmlformats.org/officeDocument/2006/relationships/image" Target="../media/image30.png"/><Relationship Id="rId2" Type="http://schemas.openxmlformats.org/officeDocument/2006/relationships/image" Target="../media/image19.png"/><Relationship Id="rId1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5.svg"/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0.xml"/><Relationship Id="rId7" Type="http://schemas.openxmlformats.org/officeDocument/2006/relationships/image" Target="../media/image37.jpeg"/><Relationship Id="rId6" Type="http://schemas.openxmlformats.org/officeDocument/2006/relationships/image" Target="../media/image4.svg"/><Relationship Id="rId5" Type="http://schemas.openxmlformats.org/officeDocument/2006/relationships/image" Target="../media/image30.png"/><Relationship Id="rId4" Type="http://schemas.openxmlformats.org/officeDocument/2006/relationships/image" Target="../media/image19.png"/><Relationship Id="rId3" Type="http://schemas.openxmlformats.org/officeDocument/2006/relationships/image" Target="../media/image17.png"/><Relationship Id="rId2" Type="http://schemas.openxmlformats.org/officeDocument/2006/relationships/image" Target="../media/image36.png"/><Relationship Id="rId1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9.png"/><Relationship Id="rId1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6.xml"/><Relationship Id="rId8" Type="http://schemas.openxmlformats.org/officeDocument/2006/relationships/slideLayout" Target="../slideLayouts/slideLayout10.xml"/><Relationship Id="rId7" Type="http://schemas.openxmlformats.org/officeDocument/2006/relationships/image" Target="../media/image42.png"/><Relationship Id="rId6" Type="http://schemas.openxmlformats.org/officeDocument/2006/relationships/image" Target="../media/image6.svg"/><Relationship Id="rId5" Type="http://schemas.openxmlformats.org/officeDocument/2006/relationships/image" Target="../media/image41.png"/><Relationship Id="rId4" Type="http://schemas.openxmlformats.org/officeDocument/2006/relationships/image" Target="../media/image4.svg"/><Relationship Id="rId3" Type="http://schemas.openxmlformats.org/officeDocument/2006/relationships/image" Target="../media/image30.png"/><Relationship Id="rId2" Type="http://schemas.openxmlformats.org/officeDocument/2006/relationships/image" Target="../media/image19.png"/><Relationship Id="rId1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4.svg"/><Relationship Id="rId2" Type="http://schemas.openxmlformats.org/officeDocument/2006/relationships/image" Target="../media/image30.png"/><Relationship Id="rId1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57.jpeg"/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jpeg"/><Relationship Id="rId7" Type="http://schemas.openxmlformats.org/officeDocument/2006/relationships/image" Target="../media/image3.svg"/><Relationship Id="rId6" Type="http://schemas.openxmlformats.org/officeDocument/2006/relationships/image" Target="../media/image19.png"/><Relationship Id="rId5" Type="http://schemas.openxmlformats.org/officeDocument/2006/relationships/image" Target="../media/image2.svg"/><Relationship Id="rId4" Type="http://schemas.openxmlformats.org/officeDocument/2006/relationships/image" Target="../media/image18.png"/><Relationship Id="rId3" Type="http://schemas.openxmlformats.org/officeDocument/2006/relationships/image" Target="../media/image1.svg"/><Relationship Id="rId2" Type="http://schemas.openxmlformats.org/officeDocument/2006/relationships/image" Target="../media/image17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0.xml"/><Relationship Id="rId1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3.sv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/>
          <p:nvPr/>
        </p:nvSpPr>
        <p:spPr bwMode="auto">
          <a:xfrm>
            <a:off x="508635" y="1989455"/>
            <a:ext cx="11031220" cy="2555875"/>
          </a:xfrm>
          <a:custGeom>
            <a:avLst/>
            <a:gdLst>
              <a:gd name="T0" fmla="*/ 987 w 1064"/>
              <a:gd name="T1" fmla="*/ 325 h 325"/>
              <a:gd name="T2" fmla="*/ 0 w 1064"/>
              <a:gd name="T3" fmla="*/ 325 h 325"/>
              <a:gd name="T4" fmla="*/ 0 w 1064"/>
              <a:gd name="T5" fmla="*/ 0 h 325"/>
              <a:gd name="T6" fmla="*/ 1064 w 1064"/>
              <a:gd name="T7" fmla="*/ 0 h 325"/>
              <a:gd name="T8" fmla="*/ 1064 w 1064"/>
              <a:gd name="T9" fmla="*/ 245 h 325"/>
              <a:gd name="T10" fmla="*/ 987 w 106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4" h="325">
                <a:moveTo>
                  <a:pt x="987" y="325"/>
                </a:moveTo>
                <a:cubicBezTo>
                  <a:pt x="913" y="325"/>
                  <a:pt x="0" y="325"/>
                  <a:pt x="0" y="325"/>
                </a:cubicBezTo>
                <a:cubicBezTo>
                  <a:pt x="0" y="0"/>
                  <a:pt x="0" y="0"/>
                  <a:pt x="0" y="0"/>
                </a:cubicBezTo>
                <a:cubicBezTo>
                  <a:pt x="1064" y="0"/>
                  <a:pt x="1064" y="0"/>
                  <a:pt x="1064" y="0"/>
                </a:cubicBezTo>
                <a:cubicBezTo>
                  <a:pt x="1064" y="0"/>
                  <a:pt x="1064" y="227"/>
                  <a:pt x="1064" y="245"/>
                </a:cubicBezTo>
                <a:cubicBezTo>
                  <a:pt x="1064" y="270"/>
                  <a:pt x="1061" y="325"/>
                  <a:pt x="987" y="325"/>
                </a:cubicBezTo>
                <a:close/>
              </a:path>
            </a:pathLst>
          </a:custGeom>
          <a:blipFill>
            <a:blip r:embed="rId1"/>
            <a:stretch>
              <a:fillRect/>
            </a:stretch>
          </a:blipFill>
          <a:ln>
            <a:noFill/>
          </a:ln>
        </p:spPr>
        <p:txBody>
          <a:bodyPr lIns="91441" rIns="9144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Freeform 6"/>
          <p:cNvSpPr/>
          <p:nvPr/>
        </p:nvSpPr>
        <p:spPr bwMode="auto">
          <a:xfrm>
            <a:off x="508635" y="1989455"/>
            <a:ext cx="11030585" cy="2555875"/>
          </a:xfrm>
          <a:custGeom>
            <a:avLst/>
            <a:gdLst>
              <a:gd name="T0" fmla="*/ 987 w 1064"/>
              <a:gd name="T1" fmla="*/ 325 h 325"/>
              <a:gd name="T2" fmla="*/ 0 w 1064"/>
              <a:gd name="T3" fmla="*/ 325 h 325"/>
              <a:gd name="T4" fmla="*/ 0 w 1064"/>
              <a:gd name="T5" fmla="*/ 0 h 325"/>
              <a:gd name="T6" fmla="*/ 1064 w 1064"/>
              <a:gd name="T7" fmla="*/ 0 h 325"/>
              <a:gd name="T8" fmla="*/ 1064 w 1064"/>
              <a:gd name="T9" fmla="*/ 245 h 325"/>
              <a:gd name="T10" fmla="*/ 987 w 106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4" h="325">
                <a:moveTo>
                  <a:pt x="987" y="325"/>
                </a:moveTo>
                <a:cubicBezTo>
                  <a:pt x="913" y="325"/>
                  <a:pt x="0" y="325"/>
                  <a:pt x="0" y="325"/>
                </a:cubicBezTo>
                <a:cubicBezTo>
                  <a:pt x="0" y="0"/>
                  <a:pt x="0" y="0"/>
                  <a:pt x="0" y="0"/>
                </a:cubicBezTo>
                <a:cubicBezTo>
                  <a:pt x="1064" y="0"/>
                  <a:pt x="1064" y="0"/>
                  <a:pt x="1064" y="0"/>
                </a:cubicBezTo>
                <a:cubicBezTo>
                  <a:pt x="1064" y="0"/>
                  <a:pt x="1064" y="227"/>
                  <a:pt x="1064" y="245"/>
                </a:cubicBezTo>
                <a:cubicBezTo>
                  <a:pt x="1064" y="270"/>
                  <a:pt x="1061" y="325"/>
                  <a:pt x="987" y="325"/>
                </a:cubicBezTo>
                <a:close/>
              </a:path>
            </a:pathLst>
          </a:custGeom>
          <a:solidFill>
            <a:schemeClr val="tx1">
              <a:alpha val="46000"/>
            </a:schemeClr>
          </a:solidFill>
          <a:ln>
            <a:noFill/>
          </a:ln>
          <a:effectLst/>
        </p:spPr>
        <p:txBody>
          <a:bodyPr wrap="none" lIns="91441" rIns="91441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244" name="标题 1"/>
          <p:cNvSpPr>
            <a:spLocks noGrp="1"/>
          </p:cNvSpPr>
          <p:nvPr>
            <p:ph type="ctrTitle" sz="quarter"/>
          </p:nvPr>
        </p:nvSpPr>
        <p:spPr>
          <a:xfrm>
            <a:off x="1085850" y="2069465"/>
            <a:ext cx="9718675" cy="1858010"/>
          </a:xfrm>
        </p:spPr>
        <p:txBody>
          <a:bodyPr vert="horz" wrap="square" lIns="0" tIns="45720" rIns="91440" bIns="45720" numCol="1" anchor="b" anchorCtr="0" compatLnSpc="1">
            <a:noAutofit/>
          </a:bodyPr>
          <a:lstStyle/>
          <a:p>
            <a:pPr marL="0" marR="0" lvl="0" algn="ctr" rtl="0" fontAlgn="base" latinLnBrk="0">
              <a:lnSpc>
                <a:spcPct val="100000"/>
              </a:lnSpc>
              <a:spcBef>
                <a:spcPct val="20000"/>
              </a:spcBef>
              <a:buClr>
                <a:srgbClr val="C70019"/>
              </a:buClr>
              <a:buSzPct val="60000"/>
              <a:buFont typeface="Wingdings" panose="05000000000000000000" pitchFamily="2" charset="2"/>
              <a:buNone/>
            </a:pPr>
            <a:r>
              <a:rPr lang="zh-CN" sz="4800" dirty="0"/>
              <a:t>数字化轮轴组装生产线工作模式及功能说明</a:t>
            </a:r>
            <a:endParaRPr lang="zh-CN" sz="4800" dirty="0"/>
          </a:p>
        </p:txBody>
      </p:sp>
      <p:sp>
        <p:nvSpPr>
          <p:cNvPr id="14340" name="副标题 2"/>
          <p:cNvSpPr>
            <a:spLocks noGrp="1"/>
          </p:cNvSpPr>
          <p:nvPr>
            <p:ph type="subTitle" sz="quarter" idx="1"/>
          </p:nvPr>
        </p:nvSpPr>
        <p:spPr>
          <a:xfrm>
            <a:off x="2345690" y="4052570"/>
            <a:ext cx="8858250" cy="903605"/>
          </a:xfrm>
          <a:noFill/>
          <a:ln>
            <a:noFill/>
          </a:ln>
        </p:spPr>
        <p:txBody>
          <a:bodyPr wrap="square" lIns="0" tIns="45720" rIns="91440" bIns="45720" anchor="ctr">
            <a:spAutoFit/>
          </a:bodyPr>
          <a:lstStyle/>
          <a:p>
            <a:pPr algn="r">
              <a:buSzPct val="60000"/>
            </a:pPr>
            <a:r>
              <a:rPr lang="zh-CN" altLang="en-US" sz="2400" noProof="0" dirty="0"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仿宋" panose="02010600040101010101" charset="-122"/>
                <a:sym typeface="+mn-lt"/>
              </a:rPr>
              <a:t>   </a:t>
            </a:r>
            <a:endParaRPr kumimoji="0" lang="zh-CN" altLang="en-US" sz="2400" i="0" u="none" strike="noStrike" kern="1200" cap="none" normalizeH="0" baseline="0" noProof="0" dirty="0"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华文仿宋" panose="02010600040101010101" charset="-122"/>
              <a:sym typeface="+mn-lt"/>
            </a:endParaRPr>
          </a:p>
          <a:p>
            <a:pPr algn="ctr">
              <a:buSzPct val="60000"/>
            </a:pPr>
            <a:r>
              <a:rPr kumimoji="0" lang="zh-CN" altLang="en-US" sz="2400" i="0" u="none" strike="noStrike" kern="1200" cap="none" normalizeH="0" baseline="0" noProof="0" dirty="0"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仿宋" panose="02010600040101010101" charset="-122"/>
                <a:sym typeface="+mn-lt"/>
              </a:rPr>
              <a:t>部门：</a:t>
            </a:r>
            <a:endParaRPr kumimoji="0" lang="zh-CN" altLang="en-US" sz="2400" i="0" u="none" strike="noStrike" kern="1200" cap="none" normalizeH="0" baseline="0" noProof="0" dirty="0"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华文仿宋" panose="02010600040101010101" charset="-122"/>
              <a:sym typeface="+mn-lt"/>
            </a:endParaRPr>
          </a:p>
        </p:txBody>
      </p:sp>
      <p:sp>
        <p:nvSpPr>
          <p:cNvPr id="39937" name="文本占位符 3"/>
          <p:cNvSpPr>
            <a:spLocks noGrp="1"/>
          </p:cNvSpPr>
          <p:nvPr>
            <p:ph type="body" sz="quarter" idx="10" hasCustomPrompt="1"/>
          </p:nvPr>
        </p:nvSpPr>
        <p:spPr>
          <a:xfrm>
            <a:off x="5798185" y="4956175"/>
            <a:ext cx="6046470" cy="522605"/>
          </a:xfrm>
        </p:spPr>
        <p:txBody>
          <a:bodyPr wrap="square" lIns="0" tIns="45716" rIns="91432" bIns="45716" anchor="t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buSzPct val="50000"/>
              <a:buFont typeface="Wingdings" panose="05000000000000000000" pitchFamily="2" charset="2"/>
              <a:buNone/>
            </a:pPr>
            <a:r>
              <a:rPr lang="en-US" altLang="zh-CN" sz="2800" b="1" kern="1200">
                <a:solidFill>
                  <a:schemeClr val="accent4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 </a:t>
            </a:r>
            <a:r>
              <a:rPr lang="zh-CN" altLang="en-US" sz="2800" b="1" kern="1200">
                <a:solidFill>
                  <a:schemeClr val="accent4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中车山东机车车辆公司</a:t>
            </a:r>
            <a:r>
              <a:rPr lang="en-US" altLang="zh-CN" sz="2800" b="1" kern="1200">
                <a:solidFill>
                  <a:schemeClr val="accent4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—</a:t>
            </a:r>
            <a:r>
              <a:rPr lang="zh-CN" sz="2800" b="1" kern="1200">
                <a:solidFill>
                  <a:schemeClr val="accent4"/>
                </a:solidFill>
                <a:effectLst/>
                <a:latin typeface="+mn-lt"/>
                <a:ea typeface="+mn-ea"/>
                <a:cs typeface="+mn-cs"/>
                <a:sym typeface="Arial" panose="020B0604020202020204" pitchFamily="34" charset="0"/>
              </a:rPr>
              <a:t>工艺技术部</a:t>
            </a:r>
            <a:endParaRPr lang="zh-CN" altLang="en-US" sz="2800" b="1" kern="1200">
              <a:solidFill>
                <a:schemeClr val="accent4"/>
              </a:solidFill>
              <a:effectLst/>
              <a:latin typeface="+mn-lt"/>
              <a:ea typeface="+mn-ea"/>
              <a:cs typeface="+mn-cs"/>
              <a:sym typeface="Arial" panose="020B0604020202020204" pitchFamily="34" charset="0"/>
            </a:endParaRPr>
          </a:p>
          <a:p>
            <a:pPr>
              <a:buSzPct val="50000"/>
              <a:buFont typeface="Wingdings" panose="05000000000000000000" pitchFamily="2" charset="2"/>
              <a:buNone/>
            </a:pPr>
            <a:r>
              <a:rPr lang="zh-CN" altLang="en-US" sz="2800" b="1" kern="1200">
                <a:solidFill>
                  <a:schemeClr val="accent4"/>
                </a:solidFill>
                <a:effectLst/>
                <a:latin typeface="+mn-lt"/>
                <a:ea typeface="+mn-ea"/>
                <a:cs typeface="+mn-cs"/>
                <a:sym typeface="Arial" panose="020B0604020202020204" pitchFamily="34" charset="0"/>
              </a:rPr>
              <a:t>                             </a:t>
            </a:r>
            <a:fld id="{BB962C8B-B14F-4D97-AF65-F5344CB8AC3E}" type="datetime6">
              <a:rPr lang="zh-CN" altLang="en-US" sz="2000" b="1" kern="1200">
                <a:solidFill>
                  <a:schemeClr val="accent4"/>
                </a:solidFill>
                <a:effectLst/>
                <a:latin typeface="+mn-lt"/>
                <a:ea typeface="+mn-ea"/>
                <a:cs typeface="+mn-cs"/>
                <a:sym typeface="Arial" panose="020B0604020202020204" pitchFamily="34" charset="0"/>
              </a:rPr>
            </a:fld>
            <a:endParaRPr lang="zh-CN" altLang="en-US" sz="2000" b="1" kern="1200" dirty="0">
              <a:solidFill>
                <a:schemeClr val="accent4"/>
              </a:solidFill>
              <a:effectLst/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23900" y="906780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5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、轴颈、防径二次擦拭、涂脂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311" y="2913793"/>
            <a:ext cx="4531336" cy="33985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326" y="2937871"/>
            <a:ext cx="4499234" cy="33744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72747" y="1283676"/>
            <a:ext cx="4787900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1</a:t>
            </a:r>
            <a:r>
              <a:rPr lang="zh-CN" altLang="en-US" sz="1600" dirty="0">
                <a:sym typeface="+mn-ea"/>
              </a:rPr>
              <a:t>）系统会读取在收轮时所创建的轮对队列。</a:t>
            </a:r>
            <a:endParaRPr lang="en-US" altLang="zh-CN" sz="1600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2</a:t>
            </a:r>
            <a:r>
              <a:rPr lang="zh-CN" altLang="en-US" sz="1600" dirty="0">
                <a:sym typeface="+mn-ea"/>
              </a:rPr>
              <a:t>）系统通过</a:t>
            </a:r>
            <a:r>
              <a:rPr lang="en-US" altLang="zh-CN" sz="1600" dirty="0">
                <a:sym typeface="+mn-ea"/>
              </a:rPr>
              <a:t>RFIID</a:t>
            </a:r>
            <a:r>
              <a:rPr lang="zh-CN" altLang="en-US" sz="1600" dirty="0">
                <a:sym typeface="+mn-ea"/>
              </a:rPr>
              <a:t>读取当前轮对的信息，可以通过获取的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轴号和轴端的钢印号进行比对</a:t>
            </a:r>
            <a:r>
              <a:rPr lang="zh-CN" altLang="en-US" sz="1600" dirty="0">
                <a:sym typeface="+mn-ea"/>
              </a:rPr>
              <a:t>，确认轮对的匹配。</a:t>
            </a:r>
            <a:endParaRPr lang="en-US" altLang="zh-CN" sz="1600" dirty="0"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endParaRPr lang="en-US" altLang="zh-CN" sz="1600" dirty="0"/>
          </a:p>
        </p:txBody>
      </p:sp>
      <p:sp>
        <p:nvSpPr>
          <p:cNvPr id="18" name="文本框 17"/>
          <p:cNvSpPr txBox="1"/>
          <p:nvPr/>
        </p:nvSpPr>
        <p:spPr>
          <a:xfrm>
            <a:off x="5986577" y="651122"/>
            <a:ext cx="4787900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3</a:t>
            </a:r>
            <a:r>
              <a:rPr lang="zh-CN" altLang="en-US" sz="1600" dirty="0">
                <a:sym typeface="+mn-ea"/>
              </a:rPr>
              <a:t>）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系统会将</a:t>
            </a:r>
            <a:r>
              <a:rPr lang="en-US" altLang="zh-CN" sz="1600" dirty="0">
                <a:solidFill>
                  <a:srgbClr val="FF0000"/>
                </a:solidFill>
                <a:sym typeface="+mn-ea"/>
              </a:rPr>
              <a:t>RFID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读到的轮对信息和轮对队列内的信息进行比对</a:t>
            </a:r>
            <a:r>
              <a:rPr lang="zh-CN" altLang="en-US" sz="1600" dirty="0">
                <a:sym typeface="+mn-ea"/>
              </a:rPr>
              <a:t>。比对正确系统界面会变绿，操作者可以</a:t>
            </a:r>
            <a:r>
              <a:rPr lang="zh-CN" altLang="zh-CN" sz="1600" dirty="0"/>
              <a:t>擦拭并涂抹油脂</a:t>
            </a:r>
            <a:r>
              <a:rPr lang="zh-CN" altLang="en-US" sz="1600" dirty="0">
                <a:sym typeface="+mn-ea"/>
              </a:rPr>
              <a:t>，完成后通过点击确认来提交完成涂脂。如果比对错误会系统变红提示，同时操作者无法提交完成涂脂。未提交涂脂完成的轮对无法进行压装工序。</a:t>
            </a:r>
            <a:endParaRPr lang="en-US" altLang="zh-CN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723826" y="4304074"/>
            <a:ext cx="1657532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现场硬件</a:t>
            </a:r>
            <a:r>
              <a:rPr lang="zh-CN" altLang="en-US" sz="1600" dirty="0"/>
              <a:t>：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工控机</a:t>
            </a:r>
            <a:endParaRPr lang="en-US" alt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轴承压装机</a:t>
            </a:r>
            <a:endParaRPr lang="zh-CN" altLang="en-US" sz="1600" dirty="0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841029" y="884633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6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、轴承压装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3826" y="1226473"/>
            <a:ext cx="4891864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在轴承压装前，</a:t>
            </a:r>
            <a:r>
              <a:rPr lang="zh-CN" sz="1600" dirty="0">
                <a:sym typeface="+mn-ea"/>
              </a:rPr>
              <a:t>机器人自动选配后挡并与轴承组装</a:t>
            </a:r>
            <a:r>
              <a:rPr lang="en-US" altLang="zh-CN" sz="1600" dirty="0">
                <a:sym typeface="+mn-ea"/>
              </a:rPr>
              <a:t> (</a:t>
            </a:r>
            <a:r>
              <a:rPr lang="zh-CN" altLang="en-US" sz="1600" dirty="0">
                <a:sym typeface="+mn-ea"/>
              </a:rPr>
              <a:t>此处后</a:t>
            </a:r>
            <a:r>
              <a:rPr lang="zh-CN" sz="1600" dirty="0">
                <a:sym typeface="+mn-ea"/>
              </a:rPr>
              <a:t>挡</a:t>
            </a:r>
            <a:r>
              <a:rPr lang="zh-CN" altLang="en-US" sz="1600" dirty="0">
                <a:sym typeface="+mn-ea"/>
              </a:rPr>
              <a:t>信息来源于附件准备工位后面会详细说到</a:t>
            </a:r>
            <a:r>
              <a:rPr lang="en-US" altLang="zh-CN" sz="1600" dirty="0">
                <a:sym typeface="+mn-ea"/>
              </a:rPr>
              <a:t>)</a:t>
            </a:r>
            <a:r>
              <a:rPr lang="zh-CN" altLang="en-US" sz="1600" dirty="0">
                <a:sym typeface="+mn-ea"/>
              </a:rPr>
              <a:t>，</a:t>
            </a:r>
            <a:r>
              <a:rPr lang="zh-CN" sz="1600" dirty="0">
                <a:sym typeface="+mn-ea"/>
              </a:rPr>
              <a:t>预装至压装位</a:t>
            </a:r>
            <a:r>
              <a:rPr lang="zh-CN" altLang="en-US" sz="1600" dirty="0">
                <a:sym typeface="+mn-ea"/>
              </a:rPr>
              <a:t>。</a:t>
            </a:r>
            <a:endParaRPr 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压装机自动压装轴承、自动判断压装结果，自动测量压装到位尺寸。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轴承、后挡信息以及压装过程中产生的压装、测量数据能够自动上传至信息系统。这些数据以及压装曲线图</a:t>
            </a:r>
            <a:r>
              <a:rPr lang="zh-CN" altLang="en-US" sz="1600" dirty="0">
                <a:solidFill>
                  <a:srgbClr val="FF0000"/>
                </a:solidFill>
              </a:rPr>
              <a:t>能够在打印台集中查询打印。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690" y="1227444"/>
            <a:ext cx="6043688" cy="478885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23826" y="5409359"/>
            <a:ext cx="1657532" cy="417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数据流向</a:t>
            </a:r>
            <a:r>
              <a:rPr lang="zh-CN" altLang="en-US" sz="1600" dirty="0"/>
              <a:t>：</a:t>
            </a:r>
            <a:endParaRPr lang="zh-CN" altLang="en-US" sz="1600" dirty="0"/>
          </a:p>
        </p:txBody>
      </p:sp>
      <p:cxnSp>
        <p:nvCxnSpPr>
          <p:cNvPr id="6" name="连接符: 肘形 5"/>
          <p:cNvCxnSpPr>
            <a:stCxn id="17" idx="3"/>
            <a:endCxn id="15" idx="1"/>
          </p:cNvCxnSpPr>
          <p:nvPr/>
        </p:nvCxnSpPr>
        <p:spPr bwMode="auto">
          <a:xfrm flipV="1">
            <a:off x="2763929" y="5970560"/>
            <a:ext cx="1902662" cy="1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8" name="文本框 7"/>
          <p:cNvSpPr txBox="1"/>
          <p:nvPr/>
        </p:nvSpPr>
        <p:spPr>
          <a:xfrm>
            <a:off x="4712715" y="6183510"/>
            <a:ext cx="684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服务器</a:t>
            </a:r>
            <a:endParaRPr lang="zh-CN" altLang="en-US" sz="1050" dirty="0"/>
          </a:p>
        </p:txBody>
      </p:sp>
      <p:sp>
        <p:nvSpPr>
          <p:cNvPr id="14" name="文本框 13"/>
          <p:cNvSpPr txBox="1"/>
          <p:nvPr/>
        </p:nvSpPr>
        <p:spPr>
          <a:xfrm>
            <a:off x="3225438" y="5934950"/>
            <a:ext cx="1157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轴承压装信息</a:t>
            </a:r>
            <a:endParaRPr lang="zh-CN" altLang="en-US" sz="1200" dirty="0"/>
          </a:p>
        </p:txBody>
      </p:sp>
      <p:pic>
        <p:nvPicPr>
          <p:cNvPr id="15" name="图形 14" descr="数据库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91" y="5637480"/>
            <a:ext cx="666159" cy="666159"/>
          </a:xfrm>
          <a:prstGeom prst="rect">
            <a:avLst/>
          </a:prstGeom>
        </p:spPr>
      </p:pic>
      <p:sp>
        <p:nvSpPr>
          <p:cNvPr id="17" name="矩形: 圆角 16"/>
          <p:cNvSpPr/>
          <p:nvPr/>
        </p:nvSpPr>
        <p:spPr>
          <a:xfrm>
            <a:off x="1827008" y="5792040"/>
            <a:ext cx="936921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zh-CN" altLang="en-US" sz="1100" b="1" dirty="0"/>
              <a:t>轴承压装机</a:t>
            </a:r>
            <a:endParaRPr lang="zh-CN" altLang="en-US" sz="1100" b="1" dirty="0"/>
          </a:p>
        </p:txBody>
      </p:sp>
      <p:pic>
        <p:nvPicPr>
          <p:cNvPr id="20" name="图形 19" descr="计算机 纯色填充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60776" y="4618111"/>
            <a:ext cx="693692" cy="693692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743837" y="5128507"/>
            <a:ext cx="10429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涂脂确认工位</a:t>
            </a:r>
            <a:endParaRPr lang="zh-CN" altLang="en-US" sz="1050" dirty="0"/>
          </a:p>
        </p:txBody>
      </p:sp>
      <p:cxnSp>
        <p:nvCxnSpPr>
          <p:cNvPr id="22" name="连接符: 肘形 21"/>
          <p:cNvCxnSpPr>
            <a:stCxn id="20" idx="3"/>
            <a:endCxn id="15" idx="0"/>
          </p:cNvCxnSpPr>
          <p:nvPr/>
        </p:nvCxnSpPr>
        <p:spPr bwMode="auto">
          <a:xfrm>
            <a:off x="3554468" y="4964957"/>
            <a:ext cx="1445203" cy="672523"/>
          </a:xfrm>
          <a:prstGeom prst="bentConnector2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26" name="文本框 25"/>
          <p:cNvSpPr txBox="1"/>
          <p:nvPr/>
        </p:nvSpPr>
        <p:spPr>
          <a:xfrm>
            <a:off x="3839032" y="4729017"/>
            <a:ext cx="1157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涂脂完成信息</a:t>
            </a:r>
            <a:endParaRPr lang="zh-CN" altLang="en-US" sz="12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53415" y="902498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7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、标志板刻</a:t>
            </a:r>
            <a:r>
              <a:rPr lang="zh-CN" altLang="en-US" sz="2000" b="1" dirty="0"/>
              <a:t>打、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附属件组装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53415" y="1277710"/>
            <a:ext cx="4885236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轮对在压装完成轴承后，中控系统会给激光打</a:t>
            </a:r>
            <a:r>
              <a:rPr lang="zh-CN" altLang="en-US" sz="1600" dirty="0"/>
              <a:t>标</a:t>
            </a:r>
            <a:r>
              <a:rPr lang="zh-CN" altLang="en-US" sz="1600" dirty="0">
                <a:sym typeface="+mn-ea"/>
              </a:rPr>
              <a:t>机发送打印信息，激光打印</a:t>
            </a:r>
            <a:r>
              <a:rPr lang="zh-CN" altLang="en-US" sz="1600" dirty="0"/>
              <a:t>标</a:t>
            </a:r>
            <a:r>
              <a:rPr lang="zh-CN" altLang="en-US" sz="1600" dirty="0">
                <a:sym typeface="+mn-ea"/>
              </a:rPr>
              <a:t>接收后能够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显示</a:t>
            </a:r>
            <a:r>
              <a:rPr lang="zh-CN" altLang="en-US" sz="1600" dirty="0">
                <a:sym typeface="+mn-ea"/>
              </a:rPr>
              <a:t>所要打印的信息。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激光打</a:t>
            </a:r>
            <a:r>
              <a:rPr lang="zh-CN" altLang="en-US" sz="1600" dirty="0"/>
              <a:t>标</a:t>
            </a:r>
            <a:r>
              <a:rPr lang="zh-CN" altLang="en-US" sz="1600" dirty="0">
                <a:sym typeface="+mn-ea"/>
              </a:rPr>
              <a:t>机能够通过</a:t>
            </a:r>
            <a:r>
              <a:rPr lang="en-US" altLang="zh-CN" sz="1600" dirty="0">
                <a:sym typeface="+mn-ea"/>
              </a:rPr>
              <a:t>RFID</a:t>
            </a:r>
            <a:r>
              <a:rPr lang="zh-CN" altLang="en-US" sz="1600" dirty="0">
                <a:sym typeface="+mn-ea"/>
              </a:rPr>
              <a:t>获取轮对信息，</a:t>
            </a:r>
            <a:r>
              <a:rPr lang="en-US" altLang="zh-CN" sz="1600" dirty="0">
                <a:sym typeface="+mn-ea"/>
              </a:rPr>
              <a:t>RFID</a:t>
            </a:r>
            <a:r>
              <a:rPr lang="zh-CN" sz="1600" dirty="0">
                <a:sym typeface="+mn-ea"/>
              </a:rPr>
              <a:t>获取</a:t>
            </a:r>
            <a:r>
              <a:rPr lang="zh-CN" altLang="en-US" sz="1600" dirty="0">
                <a:sym typeface="+mn-ea"/>
              </a:rPr>
              <a:t>的轮对信息和系统发送的轮对信息进行比对，比对成功后</a:t>
            </a:r>
            <a:r>
              <a:rPr lang="zh-CN" sz="1600" dirty="0">
                <a:sym typeface="+mn-ea"/>
              </a:rPr>
              <a:t>，</a:t>
            </a:r>
            <a:r>
              <a:rPr lang="zh-CN" altLang="en-US" sz="1600" dirty="0">
                <a:sym typeface="+mn-ea"/>
              </a:rPr>
              <a:t>激光打</a:t>
            </a:r>
            <a:r>
              <a:rPr lang="zh-CN" altLang="en-US" sz="1600" dirty="0"/>
              <a:t>标</a:t>
            </a:r>
            <a:r>
              <a:rPr lang="zh-CN" altLang="en-US" sz="1600" dirty="0">
                <a:sym typeface="+mn-ea"/>
              </a:rPr>
              <a:t>机能够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自动刻打</a:t>
            </a:r>
            <a:r>
              <a:rPr lang="zh-CN" altLang="en-US" sz="1600" dirty="0">
                <a:sym typeface="+mn-ea"/>
              </a:rPr>
              <a:t>标识牌。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激光打</a:t>
            </a:r>
            <a:r>
              <a:rPr lang="zh-CN" altLang="en-US" sz="1600" dirty="0"/>
              <a:t>标</a:t>
            </a:r>
            <a:r>
              <a:rPr lang="zh-CN" altLang="en-US" sz="1600" dirty="0">
                <a:sym typeface="+mn-ea"/>
              </a:rPr>
              <a:t>机所打印的每一个标识牌都会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储存记录</a:t>
            </a:r>
            <a:r>
              <a:rPr lang="zh-CN" altLang="en-US" sz="1600" dirty="0">
                <a:sym typeface="+mn-ea"/>
              </a:rPr>
              <a:t>，便于后期查询。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600" dirty="0"/>
              <a:t>前盖</a:t>
            </a:r>
            <a:r>
              <a:rPr lang="zh-CN" altLang="en-US" sz="1600" dirty="0"/>
              <a:t>、</a:t>
            </a:r>
            <a:r>
              <a:rPr lang="zh-CN" altLang="zh-CN" sz="1600" dirty="0"/>
              <a:t>螺栓</a:t>
            </a:r>
            <a:r>
              <a:rPr lang="zh-CN" altLang="en-US" sz="1600" dirty="0"/>
              <a:t>等附件由专用托盘盛放，盛放情况会在附件准备工位放置时由接口传递给机器人。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600" dirty="0"/>
              <a:t>机器人</a:t>
            </a:r>
            <a:r>
              <a:rPr lang="zh-CN" altLang="en-US" sz="1600" dirty="0"/>
              <a:t>根据接收的信息</a:t>
            </a:r>
            <a:r>
              <a:rPr lang="zh-CN" altLang="zh-CN" sz="1600" dirty="0"/>
              <a:t>自动抓取前盖、标志板、防松片、螺栓并预组装</a:t>
            </a:r>
            <a:endParaRPr lang="zh-CN" alt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endParaRPr lang="zh-CN" sz="1600" dirty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533" y="1078040"/>
            <a:ext cx="4487618" cy="326521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133645" y="4588432"/>
            <a:ext cx="1657532" cy="417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数据流向</a:t>
            </a:r>
            <a:r>
              <a:rPr lang="zh-CN" altLang="en-US" sz="1600" dirty="0"/>
              <a:t>：</a:t>
            </a:r>
            <a:endParaRPr lang="zh-CN" altLang="en-US" sz="1600" dirty="0"/>
          </a:p>
        </p:txBody>
      </p:sp>
      <p:cxnSp>
        <p:nvCxnSpPr>
          <p:cNvPr id="25" name="连接符: 肘形 24"/>
          <p:cNvCxnSpPr>
            <a:stCxn id="29" idx="3"/>
            <a:endCxn id="26" idx="2"/>
          </p:cNvCxnSpPr>
          <p:nvPr/>
        </p:nvCxnSpPr>
        <p:spPr bwMode="auto">
          <a:xfrm flipV="1">
            <a:off x="7472630" y="5957192"/>
            <a:ext cx="3277762" cy="263968"/>
          </a:xfrm>
          <a:prstGeom prst="bentConnector2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26" name="文本框 25"/>
          <p:cNvSpPr txBox="1"/>
          <p:nvPr/>
        </p:nvSpPr>
        <p:spPr>
          <a:xfrm>
            <a:off x="10408198" y="5695582"/>
            <a:ext cx="684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服务器</a:t>
            </a:r>
            <a:endParaRPr lang="zh-CN" altLang="en-US" sz="1050" dirty="0"/>
          </a:p>
        </p:txBody>
      </p:sp>
      <p:sp>
        <p:nvSpPr>
          <p:cNvPr id="27" name="文本框 26"/>
          <p:cNvSpPr txBox="1"/>
          <p:nvPr/>
        </p:nvSpPr>
        <p:spPr>
          <a:xfrm>
            <a:off x="8694940" y="5976846"/>
            <a:ext cx="936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拧紧信息</a:t>
            </a:r>
            <a:endParaRPr lang="zh-CN" altLang="en-US" sz="1200" dirty="0"/>
          </a:p>
        </p:txBody>
      </p:sp>
      <p:pic>
        <p:nvPicPr>
          <p:cNvPr id="28" name="图形 27" descr="数据库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567" y="5153560"/>
            <a:ext cx="666159" cy="666159"/>
          </a:xfrm>
          <a:prstGeom prst="rect">
            <a:avLst/>
          </a:prstGeom>
        </p:spPr>
      </p:pic>
      <p:sp>
        <p:nvSpPr>
          <p:cNvPr id="29" name="矩形: 圆角 28"/>
          <p:cNvSpPr/>
          <p:nvPr/>
        </p:nvSpPr>
        <p:spPr>
          <a:xfrm>
            <a:off x="6538645" y="6042639"/>
            <a:ext cx="933985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zh-CN" altLang="en-US" sz="1100" b="1" dirty="0"/>
              <a:t>自动拧紧机</a:t>
            </a:r>
            <a:endParaRPr lang="zh-CN" altLang="en-US" sz="1100" b="1" dirty="0"/>
          </a:p>
        </p:txBody>
      </p:sp>
      <p:cxnSp>
        <p:nvCxnSpPr>
          <p:cNvPr id="30" name="连接符: 肘形 29"/>
          <p:cNvCxnSpPr>
            <a:stCxn id="28" idx="0"/>
            <a:endCxn id="32" idx="2"/>
          </p:cNvCxnSpPr>
          <p:nvPr/>
        </p:nvCxnSpPr>
        <p:spPr bwMode="auto">
          <a:xfrm rot="16200000" flipV="1">
            <a:off x="9989627" y="4443540"/>
            <a:ext cx="1417052" cy="2988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31" name="文本框 30"/>
          <p:cNvSpPr txBox="1"/>
          <p:nvPr/>
        </p:nvSpPr>
        <p:spPr>
          <a:xfrm>
            <a:off x="10656487" y="4175176"/>
            <a:ext cx="376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轮对信息</a:t>
            </a:r>
            <a:endParaRPr lang="zh-CN" altLang="en-US" sz="1200" dirty="0"/>
          </a:p>
        </p:txBody>
      </p:sp>
      <p:pic>
        <p:nvPicPr>
          <p:cNvPr id="32" name="图形 31" descr="剧本 纯色填充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47237" y="3037665"/>
            <a:ext cx="698843" cy="698843"/>
          </a:xfrm>
          <a:prstGeom prst="rect">
            <a:avLst/>
          </a:prstGeom>
        </p:spPr>
      </p:pic>
      <p:sp>
        <p:nvSpPr>
          <p:cNvPr id="33" name="矩形: 圆角 32"/>
          <p:cNvSpPr/>
          <p:nvPr/>
        </p:nvSpPr>
        <p:spPr>
          <a:xfrm>
            <a:off x="7706043" y="4672323"/>
            <a:ext cx="933985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zh-CN" altLang="en-US" sz="1100" b="1" dirty="0"/>
              <a:t>机器人手臂</a:t>
            </a:r>
            <a:endParaRPr lang="zh-CN" altLang="en-US" sz="1100" b="1" dirty="0"/>
          </a:p>
        </p:txBody>
      </p:sp>
      <p:cxnSp>
        <p:nvCxnSpPr>
          <p:cNvPr id="34" name="连接符: 肘形 33"/>
          <p:cNvCxnSpPr>
            <a:stCxn id="28" idx="1"/>
            <a:endCxn id="33" idx="3"/>
          </p:cNvCxnSpPr>
          <p:nvPr/>
        </p:nvCxnSpPr>
        <p:spPr bwMode="auto">
          <a:xfrm rot="10800000">
            <a:off x="8640029" y="4850844"/>
            <a:ext cx="1726539" cy="635796"/>
          </a:xfrm>
          <a:prstGeom prst="bentConnector3">
            <a:avLst>
              <a:gd name="adj1" fmla="val 86316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37" name="文本框 36"/>
          <p:cNvSpPr txBox="1"/>
          <p:nvPr/>
        </p:nvSpPr>
        <p:spPr>
          <a:xfrm>
            <a:off x="9240598" y="5250597"/>
            <a:ext cx="825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附件信息</a:t>
            </a:r>
            <a:endParaRPr lang="zh-CN" altLang="en-US" sz="12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53415" y="902498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2000" b="1" dirty="0"/>
              <a:t>9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、自动拧紧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93643" y="1372398"/>
            <a:ext cx="8438334" cy="1156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自动拧紧机</a:t>
            </a:r>
            <a:r>
              <a:rPr lang="zh-CN" altLang="en-US" sz="1600" dirty="0"/>
              <a:t>通过视觉识别的方式</a:t>
            </a:r>
            <a:r>
              <a:rPr lang="zh-CN" sz="1600" dirty="0"/>
              <a:t>，</a:t>
            </a:r>
            <a:r>
              <a:rPr lang="zh-CN" altLang="en-US" sz="1600" dirty="0"/>
              <a:t>自动识别螺栓位置，自动对位。</a:t>
            </a:r>
            <a:endParaRPr lang="en-US" alt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对位完成后，</a:t>
            </a:r>
            <a:r>
              <a:rPr lang="zh-CN" sz="1600" dirty="0"/>
              <a:t>自动拧紧</a:t>
            </a:r>
            <a:r>
              <a:rPr lang="zh-CN" altLang="en-US" sz="1600" dirty="0"/>
              <a:t>机能够自动完成</a:t>
            </a:r>
            <a:r>
              <a:rPr lang="zh-CN" sz="1600" dirty="0"/>
              <a:t>螺栓</a:t>
            </a:r>
            <a:r>
              <a:rPr lang="zh-CN" altLang="en-US" sz="1600" dirty="0"/>
              <a:t>拧紧</a:t>
            </a:r>
            <a:r>
              <a:rPr lang="zh-CN" sz="1600" dirty="0"/>
              <a:t>并上传信息系统扭矩，</a:t>
            </a:r>
            <a:r>
              <a:rPr lang="zh-CN" sz="1600" dirty="0">
                <a:solidFill>
                  <a:srgbClr val="FF0000"/>
                </a:solidFill>
              </a:rPr>
              <a:t>扭矩数据</a:t>
            </a:r>
            <a:r>
              <a:rPr lang="zh-CN" altLang="en-US" sz="1600" dirty="0">
                <a:solidFill>
                  <a:srgbClr val="FF0000"/>
                </a:solidFill>
              </a:rPr>
              <a:t>可</a:t>
            </a:r>
            <a:r>
              <a:rPr lang="zh-CN" sz="1600" dirty="0">
                <a:solidFill>
                  <a:srgbClr val="FF0000"/>
                </a:solidFill>
              </a:rPr>
              <a:t>在打印台集中打印</a:t>
            </a:r>
            <a:endParaRPr lang="zh-CN" sz="1600" dirty="0">
              <a:solidFill>
                <a:srgbClr val="FF0000"/>
              </a:solidFill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547" y="2528805"/>
            <a:ext cx="4895295" cy="367721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000" y="2551205"/>
            <a:ext cx="2741113" cy="365481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149588" y="850265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2000" b="1" dirty="0"/>
              <a:t>10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、游隙检测、折耳折弯、穿施封锁等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3590" y="1241222"/>
            <a:ext cx="4922650" cy="1992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400" dirty="0"/>
              <a:t>操作者用</a:t>
            </a:r>
            <a:r>
              <a:rPr lang="zh-CN" sz="1400" dirty="0">
                <a:solidFill>
                  <a:srgbClr val="FF0000"/>
                </a:solidFill>
              </a:rPr>
              <a:t>数显游隙测量工具</a:t>
            </a:r>
            <a:r>
              <a:rPr lang="zh-CN" sz="1400" dirty="0"/>
              <a:t>测量游隙，游隙数据</a:t>
            </a:r>
            <a:r>
              <a:rPr lang="zh-CN" altLang="en-US" sz="1400" dirty="0"/>
              <a:t>通过</a:t>
            </a:r>
            <a:r>
              <a:rPr lang="zh-CN" altLang="en-US" sz="1400" dirty="0">
                <a:solidFill>
                  <a:srgbClr val="FF0000"/>
                </a:solidFill>
              </a:rPr>
              <a:t>蓝牙</a:t>
            </a:r>
            <a:r>
              <a:rPr lang="zh-CN" altLang="en-US" sz="1400" dirty="0"/>
              <a:t>的方式</a:t>
            </a:r>
            <a:r>
              <a:rPr lang="zh-CN" sz="1400" dirty="0"/>
              <a:t>自动上传</a:t>
            </a:r>
            <a:r>
              <a:rPr lang="zh-CN" altLang="en-US" sz="1400" dirty="0"/>
              <a:t>至</a:t>
            </a:r>
            <a:r>
              <a:rPr lang="en-US" altLang="zh-CN" sz="1400" dirty="0"/>
              <a:t>PDA</a:t>
            </a:r>
            <a:r>
              <a:rPr lang="zh-CN" altLang="en-US" sz="1400" dirty="0"/>
              <a:t>，再由</a:t>
            </a:r>
            <a:r>
              <a:rPr lang="en-US" altLang="zh-CN" sz="1400" dirty="0"/>
              <a:t>PDA</a:t>
            </a:r>
            <a:r>
              <a:rPr lang="zh-CN" altLang="en-US" sz="1400" dirty="0"/>
              <a:t>上传至信息系统服务。在蓝牙连接状态不好时，</a:t>
            </a:r>
            <a:r>
              <a:rPr lang="zh-CN" altLang="en-US" sz="1400" dirty="0">
                <a:solidFill>
                  <a:srgbClr val="FF0000"/>
                </a:solidFill>
              </a:rPr>
              <a:t>也可以手动输入</a:t>
            </a:r>
            <a:r>
              <a:rPr lang="zh-CN" altLang="en-US" sz="1400" dirty="0"/>
              <a:t>测量数值。</a:t>
            </a:r>
            <a:endParaRPr lang="zh-CN" altLang="en-US" sz="14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400" dirty="0">
                <a:sym typeface="+mn-ea"/>
              </a:rPr>
              <a:t>采用专用止耳折弯工具折弯止耳，穿施封锁</a:t>
            </a:r>
            <a:endParaRPr lang="zh-CN" altLang="en-US" sz="14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400" dirty="0">
                <a:sym typeface="+mn-ea"/>
              </a:rPr>
              <a:t>在</a:t>
            </a:r>
            <a:r>
              <a:rPr lang="zh-CN" altLang="en-US" sz="1400" dirty="0">
                <a:solidFill>
                  <a:srgbClr val="FF0000"/>
                </a:solidFill>
                <a:sym typeface="+mn-ea"/>
              </a:rPr>
              <a:t>中控系统</a:t>
            </a:r>
            <a:r>
              <a:rPr lang="zh-CN" altLang="en-US" sz="1400" dirty="0">
                <a:sym typeface="+mn-ea"/>
              </a:rPr>
              <a:t>上将施封锁标记信息及止耳折弯工作结果确认上传至信息系统。</a:t>
            </a:r>
            <a:endParaRPr lang="zh-CN" altLang="en-US" sz="1400" dirty="0"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8180" y="3132976"/>
            <a:ext cx="5730411" cy="70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400" b="1" dirty="0"/>
              <a:t>现场硬件：</a:t>
            </a:r>
            <a:endParaRPr lang="zh-CN" altLang="en-US" sz="1400" b="1" dirty="0"/>
          </a:p>
          <a:p>
            <a:pPr>
              <a:lnSpc>
                <a:spcPct val="150000"/>
              </a:lnSpc>
            </a:pPr>
            <a:r>
              <a:rPr lang="zh-CN" altLang="en-US" sz="1400" dirty="0"/>
              <a:t>（</a:t>
            </a:r>
            <a:r>
              <a:rPr lang="en-US" altLang="zh-CN" sz="1400" dirty="0"/>
              <a:t>1</a:t>
            </a:r>
            <a:r>
              <a:rPr lang="zh-CN" altLang="en-US" sz="1400" dirty="0"/>
              <a:t>）手持</a:t>
            </a:r>
            <a:r>
              <a:rPr lang="en-US" altLang="zh-CN" sz="1400" dirty="0"/>
              <a:t>PDA</a:t>
            </a:r>
            <a:r>
              <a:rPr lang="zh-CN" altLang="en-US" sz="1400" dirty="0"/>
              <a:t>（</a:t>
            </a:r>
            <a:r>
              <a:rPr lang="en-US" altLang="zh-CN" sz="1400" dirty="0"/>
              <a:t>2</a:t>
            </a:r>
            <a:r>
              <a:rPr lang="zh-CN" altLang="en-US" sz="1400" dirty="0"/>
              <a:t>）游隙测量工具（</a:t>
            </a:r>
            <a:r>
              <a:rPr lang="en-US" altLang="zh-CN" sz="1400" dirty="0"/>
              <a:t>3</a:t>
            </a:r>
            <a:r>
              <a:rPr lang="zh-CN" altLang="en-US" sz="1400" dirty="0"/>
              <a:t>）止耳折弯工具（</a:t>
            </a:r>
            <a:r>
              <a:rPr lang="en-US" altLang="zh-CN" sz="1400" dirty="0"/>
              <a:t>4</a:t>
            </a:r>
            <a:r>
              <a:rPr lang="zh-CN" altLang="en-US" sz="1400" dirty="0"/>
              <a:t>）工控机</a:t>
            </a:r>
            <a:endParaRPr lang="zh-CN" altLang="en-US" sz="1400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033" y="3826096"/>
            <a:ext cx="3914935" cy="258138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03" y="3826097"/>
            <a:ext cx="3497035" cy="258138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942216" y="1236090"/>
            <a:ext cx="1348395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400" b="1" dirty="0"/>
              <a:t>数据流向：</a:t>
            </a:r>
            <a:endParaRPr lang="zh-CN" altLang="en-US" sz="1400" b="1" dirty="0"/>
          </a:p>
        </p:txBody>
      </p:sp>
      <p:pic>
        <p:nvPicPr>
          <p:cNvPr id="4" name="图形 3" descr="智能手机 纯色填充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879" y="2032347"/>
            <a:ext cx="643420" cy="6434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238225" y="3019745"/>
            <a:ext cx="1000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施封索工位</a:t>
            </a:r>
            <a:endParaRPr lang="zh-CN" altLang="en-US" sz="1200" dirty="0"/>
          </a:p>
        </p:txBody>
      </p:sp>
      <p:pic>
        <p:nvPicPr>
          <p:cNvPr id="17" name="图形 16" descr="数据库 纯色填充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941" y="1377973"/>
            <a:ext cx="732574" cy="732574"/>
          </a:xfrm>
          <a:prstGeom prst="rect">
            <a:avLst/>
          </a:prstGeom>
        </p:spPr>
      </p:pic>
      <p:cxnSp>
        <p:nvCxnSpPr>
          <p:cNvPr id="18" name="连接符: 肘形 17"/>
          <p:cNvCxnSpPr>
            <a:stCxn id="4" idx="0"/>
            <a:endCxn id="17" idx="1"/>
          </p:cNvCxnSpPr>
          <p:nvPr/>
        </p:nvCxnSpPr>
        <p:spPr bwMode="auto">
          <a:xfrm rot="5400000" flipH="1" flipV="1">
            <a:off x="7191222" y="1379628"/>
            <a:ext cx="288087" cy="1017352"/>
          </a:xfrm>
          <a:prstGeom prst="bentConnector2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9" name="文本框 18"/>
          <p:cNvSpPr txBox="1"/>
          <p:nvPr/>
        </p:nvSpPr>
        <p:spPr>
          <a:xfrm>
            <a:off x="7905906" y="1990921"/>
            <a:ext cx="6541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服务器</a:t>
            </a:r>
            <a:endParaRPr lang="zh-CN" altLang="en-US" sz="1200" dirty="0"/>
          </a:p>
        </p:txBody>
      </p:sp>
      <p:sp>
        <p:nvSpPr>
          <p:cNvPr id="21" name="文本框 20"/>
          <p:cNvSpPr txBox="1"/>
          <p:nvPr/>
        </p:nvSpPr>
        <p:spPr>
          <a:xfrm>
            <a:off x="6830792" y="1524072"/>
            <a:ext cx="907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测量信息</a:t>
            </a:r>
            <a:endParaRPr lang="zh-CN" altLang="en-US" sz="1200" dirty="0"/>
          </a:p>
        </p:txBody>
      </p:sp>
      <p:sp>
        <p:nvSpPr>
          <p:cNvPr id="36" name="矩形: 圆角 35"/>
          <p:cNvSpPr/>
          <p:nvPr/>
        </p:nvSpPr>
        <p:spPr>
          <a:xfrm>
            <a:off x="5211228" y="2174630"/>
            <a:ext cx="506776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zh-CN" altLang="en-US" sz="1100" b="1" dirty="0"/>
              <a:t>测量工具</a:t>
            </a:r>
            <a:endParaRPr lang="zh-CN" altLang="en-US" sz="1100" b="1" dirty="0"/>
          </a:p>
        </p:txBody>
      </p:sp>
      <p:cxnSp>
        <p:nvCxnSpPr>
          <p:cNvPr id="37" name="连接符: 肘形 36"/>
          <p:cNvCxnSpPr>
            <a:stCxn id="36" idx="3"/>
            <a:endCxn id="4" idx="1"/>
          </p:cNvCxnSpPr>
          <p:nvPr/>
        </p:nvCxnSpPr>
        <p:spPr bwMode="auto">
          <a:xfrm>
            <a:off x="5718004" y="2353151"/>
            <a:ext cx="786875" cy="906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42" name="文本框 41"/>
          <p:cNvSpPr txBox="1"/>
          <p:nvPr/>
        </p:nvSpPr>
        <p:spPr>
          <a:xfrm>
            <a:off x="5755916" y="2076325"/>
            <a:ext cx="907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测量信息</a:t>
            </a:r>
            <a:endParaRPr lang="zh-CN" altLang="en-US" sz="1200" dirty="0"/>
          </a:p>
        </p:txBody>
      </p:sp>
      <p:pic>
        <p:nvPicPr>
          <p:cNvPr id="44" name="图形 43" descr="计算机 纯色填充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09726" y="2531671"/>
            <a:ext cx="693692" cy="693692"/>
          </a:xfrm>
          <a:prstGeom prst="rect">
            <a:avLst/>
          </a:prstGeom>
        </p:spPr>
      </p:pic>
      <p:cxnSp>
        <p:nvCxnSpPr>
          <p:cNvPr id="45" name="连接符: 肘形 44"/>
          <p:cNvCxnSpPr>
            <a:stCxn id="44" idx="0"/>
            <a:endCxn id="19" idx="2"/>
          </p:cNvCxnSpPr>
          <p:nvPr/>
        </p:nvCxnSpPr>
        <p:spPr bwMode="auto">
          <a:xfrm rot="5400000" flipH="1" flipV="1">
            <a:off x="7812908" y="2111585"/>
            <a:ext cx="263751" cy="576423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302" y="867682"/>
            <a:ext cx="3021224" cy="537106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824973" y="867631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11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、轴承磨合、防尘板座补漆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3826" y="1214363"/>
            <a:ext cx="3901397" cy="4111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轮轴到位后，磨合机通过</a:t>
            </a:r>
            <a:r>
              <a:rPr lang="en-US" altLang="zh-CN" sz="1600" dirty="0">
                <a:sym typeface="+mn-ea"/>
              </a:rPr>
              <a:t>RFID</a:t>
            </a:r>
            <a:r>
              <a:rPr lang="zh-CN" altLang="en-US" sz="1600" dirty="0">
                <a:sym typeface="+mn-ea"/>
              </a:rPr>
              <a:t>自动读取轮对基本信息并记录。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>
                <a:sym typeface="+mn-ea"/>
              </a:rPr>
              <a:t>设备</a:t>
            </a:r>
            <a:r>
              <a:rPr lang="zh-CN" altLang="en-US" sz="1600" dirty="0">
                <a:sym typeface="+mn-ea"/>
              </a:rPr>
              <a:t>根据工艺要求</a:t>
            </a:r>
            <a:r>
              <a:rPr lang="zh-CN" sz="1600" dirty="0">
                <a:sym typeface="+mn-ea"/>
              </a:rPr>
              <a:t>自动</a:t>
            </a:r>
            <a:r>
              <a:rPr lang="zh-CN" altLang="en-US" sz="1600" dirty="0">
                <a:sym typeface="+mn-ea"/>
              </a:rPr>
              <a:t>进行</a:t>
            </a:r>
            <a:r>
              <a:rPr lang="zh-CN" sz="1600" dirty="0">
                <a:sym typeface="+mn-ea"/>
              </a:rPr>
              <a:t>磨合</a:t>
            </a:r>
            <a:r>
              <a:rPr lang="zh-CN" altLang="en-US" sz="1600" dirty="0">
                <a:sym typeface="+mn-ea"/>
              </a:rPr>
              <a:t>测试。</a:t>
            </a:r>
            <a:endParaRPr 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磨合机能够实时显示磨合过程信息，磨合结束后磨合结果自动判断，磨合数据能够保存在本地也能够自动上传至信息系统，实现</a:t>
            </a:r>
            <a:r>
              <a:rPr lang="zh-CN" altLang="en-US" sz="1600" dirty="0">
                <a:solidFill>
                  <a:srgbClr val="FF0000"/>
                </a:solidFill>
              </a:rPr>
              <a:t>数据的双层保护</a:t>
            </a:r>
            <a:r>
              <a:rPr lang="zh-CN" altLang="en-US" sz="1600" dirty="0"/>
              <a:t>。</a:t>
            </a:r>
            <a:endParaRPr lang="en-US" alt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操作者能够在</a:t>
            </a:r>
            <a:r>
              <a:rPr lang="zh-CN" altLang="en-US" sz="1600" dirty="0">
                <a:solidFill>
                  <a:srgbClr val="FF0000"/>
                </a:solidFill>
              </a:rPr>
              <a:t>打印台</a:t>
            </a:r>
            <a:r>
              <a:rPr lang="zh-CN" altLang="en-US" sz="1600" dirty="0"/>
              <a:t>通过信息系统</a:t>
            </a:r>
            <a:r>
              <a:rPr lang="zh-CN" altLang="en-US" sz="1600" dirty="0">
                <a:solidFill>
                  <a:srgbClr val="FF0000"/>
                </a:solidFill>
              </a:rPr>
              <a:t>集中对磨合记录进行查询和打印</a:t>
            </a:r>
            <a:r>
              <a:rPr lang="zh-CN" altLang="en-US" sz="1600" dirty="0"/>
              <a:t>。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磨合结束后，操作者人工对轮对进行补漆。</a:t>
            </a:r>
            <a:endParaRPr lang="zh-CN" altLang="en-US" sz="16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704" y="1001549"/>
            <a:ext cx="6909496" cy="5190232"/>
          </a:xfrm>
          <a:prstGeom prst="rect">
            <a:avLst/>
          </a:prstGeom>
        </p:spPr>
      </p:pic>
      <p:cxnSp>
        <p:nvCxnSpPr>
          <p:cNvPr id="5" name="连接符: 肘形 4"/>
          <p:cNvCxnSpPr>
            <a:stCxn id="13" idx="3"/>
            <a:endCxn id="9" idx="1"/>
          </p:cNvCxnSpPr>
          <p:nvPr/>
        </p:nvCxnSpPr>
        <p:spPr bwMode="auto">
          <a:xfrm flipV="1">
            <a:off x="1992460" y="5918894"/>
            <a:ext cx="1902662" cy="1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6" name="文本框 5"/>
          <p:cNvSpPr txBox="1"/>
          <p:nvPr/>
        </p:nvSpPr>
        <p:spPr>
          <a:xfrm>
            <a:off x="3940835" y="6133726"/>
            <a:ext cx="684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服务器</a:t>
            </a:r>
            <a:endParaRPr lang="zh-CN" altLang="en-US" sz="1050" dirty="0"/>
          </a:p>
        </p:txBody>
      </p:sp>
      <p:sp>
        <p:nvSpPr>
          <p:cNvPr id="8" name="文本框 7"/>
          <p:cNvSpPr txBox="1"/>
          <p:nvPr/>
        </p:nvSpPr>
        <p:spPr>
          <a:xfrm>
            <a:off x="2453969" y="5883284"/>
            <a:ext cx="1157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轮对磨合信息</a:t>
            </a:r>
            <a:endParaRPr lang="zh-CN" altLang="en-US" sz="1200" dirty="0"/>
          </a:p>
        </p:txBody>
      </p:sp>
      <p:pic>
        <p:nvPicPr>
          <p:cNvPr id="9" name="图形 8" descr="数据库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122" y="5585814"/>
            <a:ext cx="666159" cy="666159"/>
          </a:xfrm>
          <a:prstGeom prst="rect">
            <a:avLst/>
          </a:prstGeom>
        </p:spPr>
      </p:pic>
      <p:sp>
        <p:nvSpPr>
          <p:cNvPr id="13" name="矩形: 圆角 12"/>
          <p:cNvSpPr/>
          <p:nvPr/>
        </p:nvSpPr>
        <p:spPr>
          <a:xfrm>
            <a:off x="1055539" y="5740374"/>
            <a:ext cx="936921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zh-CN" altLang="en-US" sz="1100" b="1" dirty="0"/>
              <a:t>轮对磨合机</a:t>
            </a:r>
            <a:endParaRPr lang="zh-CN" altLang="en-US" sz="1100" b="1" dirty="0"/>
          </a:p>
        </p:txBody>
      </p:sp>
      <p:sp>
        <p:nvSpPr>
          <p:cNvPr id="14" name="文本框 13"/>
          <p:cNvSpPr txBox="1"/>
          <p:nvPr/>
        </p:nvSpPr>
        <p:spPr>
          <a:xfrm>
            <a:off x="692380" y="5172690"/>
            <a:ext cx="4857750" cy="417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数据流向</a:t>
            </a:r>
            <a:r>
              <a:rPr lang="zh-CN" altLang="en-US" sz="1600" dirty="0"/>
              <a:t>：</a:t>
            </a:r>
            <a:endParaRPr lang="zh-CN" altLang="en-US" sz="16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4994836" y="1087908"/>
            <a:ext cx="4857750" cy="7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现场硬件：</a:t>
            </a:r>
            <a:endParaRPr lang="zh-CN" altLang="en-US" sz="1600" b="1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工控机</a:t>
            </a:r>
            <a:endParaRPr lang="en-US" altLang="zh-CN" sz="1600" dirty="0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723826" y="1004878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solidFill>
                  <a:srgbClr val="FF0000"/>
                </a:solidFill>
                <a:ea typeface="微软雅黑" panose="020B0503020204020204" pitchFamily="34" charset="-122"/>
                <a:cs typeface="+mn-cs"/>
              </a:rPr>
              <a:t>12</a:t>
            </a:r>
            <a:r>
              <a:rPr kumimoji="0" lang="zh-CN" altLang="en-US" sz="2000" b="1" i="0" u="none" strike="noStrike" kern="1200" cap="none" spc="0" normalizeH="0" baseline="0" dirty="0">
                <a:solidFill>
                  <a:srgbClr val="FF0000"/>
                </a:solidFill>
                <a:ea typeface="微软雅黑" panose="020B0503020204020204" pitchFamily="34" charset="-122"/>
                <a:cs typeface="+mn-cs"/>
              </a:rPr>
              <a:t>、资料整理</a:t>
            </a:r>
            <a:endParaRPr kumimoji="0" lang="zh-CN" altLang="en-US" sz="2000" b="1" i="0" u="none" strike="noStrike" kern="1200" cap="none" spc="0" normalizeH="0" baseline="0" dirty="0">
              <a:solidFill>
                <a:srgbClr val="FF0000"/>
              </a:solidFill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23826" y="1481446"/>
            <a:ext cx="4187808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>
                <a:sym typeface="+mn-ea"/>
              </a:rPr>
              <a:t>操作者将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车统</a:t>
            </a:r>
            <a:r>
              <a:rPr lang="en-US" altLang="zh-CN" sz="1600" dirty="0">
                <a:solidFill>
                  <a:srgbClr val="FF0000"/>
                </a:solidFill>
                <a:sym typeface="+mn-ea"/>
              </a:rPr>
              <a:t>-</a:t>
            </a:r>
            <a:r>
              <a:rPr lang="en-US" altLang="zh-CN" sz="1600" dirty="0">
                <a:solidFill>
                  <a:srgbClr val="FF0000"/>
                </a:solidFill>
                <a:sym typeface="+mn-ea"/>
              </a:rPr>
              <a:t>51D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、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轴承压装曲线图、质保卡（轴承压装部分）、螺栓紧固记录、轴承磨合记录等</a:t>
            </a:r>
            <a:r>
              <a:rPr lang="zh-CN" sz="1600" dirty="0">
                <a:sym typeface="+mn-ea"/>
              </a:rPr>
              <a:t>与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交轮班传递的前工序资料</a:t>
            </a:r>
            <a:r>
              <a:rPr lang="zh-CN" sz="1600" dirty="0">
                <a:sym typeface="+mn-ea"/>
              </a:rPr>
              <a:t>整理汇总交检。</a:t>
            </a:r>
            <a:endParaRPr 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检查员检查实物、资料及</a:t>
            </a:r>
            <a:r>
              <a:rPr lang="en-US" altLang="zh-CN" sz="1600" dirty="0"/>
              <a:t>HMIS</a:t>
            </a:r>
            <a:r>
              <a:rPr lang="zh-CN" altLang="en-US" sz="1600" dirty="0"/>
              <a:t>轮轴工位系统数据无误后</a:t>
            </a:r>
            <a:r>
              <a:rPr lang="zh-CN" altLang="en-US" sz="1600" dirty="0">
                <a:solidFill>
                  <a:srgbClr val="FF0000"/>
                </a:solidFill>
              </a:rPr>
              <a:t>签章</a:t>
            </a:r>
            <a:r>
              <a:rPr lang="zh-CN" altLang="en-US" sz="1600" dirty="0"/>
              <a:t>交验。</a:t>
            </a:r>
            <a:endParaRPr 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>
                <a:solidFill>
                  <a:srgbClr val="FF0000"/>
                </a:solidFill>
              </a:rPr>
              <a:t>监造人员查验资料、实物、及</a:t>
            </a:r>
            <a:r>
              <a:rPr lang="en-US" altLang="zh-CN" sz="1600" dirty="0">
                <a:sym typeface="+mn-ea"/>
              </a:rPr>
              <a:t>HMIS</a:t>
            </a:r>
            <a:r>
              <a:rPr lang="zh-CN" altLang="en-US" sz="1600" dirty="0">
                <a:sym typeface="+mn-ea"/>
              </a:rPr>
              <a:t>轮轴工位系统数据无误后签章放行</a:t>
            </a:r>
            <a:endParaRPr lang="zh-CN" sz="1600" dirty="0">
              <a:solidFill>
                <a:srgbClr val="FF0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836" y="1958013"/>
            <a:ext cx="6658927" cy="3320761"/>
          </a:xfrm>
          <a:prstGeom prst="rect">
            <a:avLst/>
          </a:prstGeom>
        </p:spPr>
      </p:pic>
      <p:pic>
        <p:nvPicPr>
          <p:cNvPr id="4" name="图形 3" descr="云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777" y="5428380"/>
            <a:ext cx="587355" cy="587355"/>
          </a:xfrm>
          <a:prstGeom prst="rect">
            <a:avLst/>
          </a:prstGeom>
        </p:spPr>
      </p:pic>
      <p:cxnSp>
        <p:nvCxnSpPr>
          <p:cNvPr id="5" name="连接符: 肘形 4"/>
          <p:cNvCxnSpPr>
            <a:stCxn id="13" idx="3"/>
            <a:endCxn id="4" idx="1"/>
          </p:cNvCxnSpPr>
          <p:nvPr/>
        </p:nvCxnSpPr>
        <p:spPr bwMode="auto">
          <a:xfrm flipV="1">
            <a:off x="2163644" y="5722058"/>
            <a:ext cx="2120133" cy="5102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13" name="图形 12" descr="数据库 纯色填充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070" y="5360873"/>
            <a:ext cx="732574" cy="73257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470268" y="5954947"/>
            <a:ext cx="6541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服务器</a:t>
            </a:r>
            <a:endParaRPr lang="zh-CN" altLang="en-US" sz="1200" dirty="0"/>
          </a:p>
        </p:txBody>
      </p:sp>
      <p:sp>
        <p:nvSpPr>
          <p:cNvPr id="23" name="文本框 22"/>
          <p:cNvSpPr txBox="1"/>
          <p:nvPr/>
        </p:nvSpPr>
        <p:spPr>
          <a:xfrm>
            <a:off x="723826" y="4567542"/>
            <a:ext cx="4857750" cy="417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数据流向：</a:t>
            </a:r>
            <a:endParaRPr lang="zh-CN" altLang="en-US" sz="1600" b="1" dirty="0"/>
          </a:p>
        </p:txBody>
      </p:sp>
      <p:sp>
        <p:nvSpPr>
          <p:cNvPr id="27" name="文本框 26"/>
          <p:cNvSpPr txBox="1"/>
          <p:nvPr/>
        </p:nvSpPr>
        <p:spPr>
          <a:xfrm>
            <a:off x="4291846" y="5807738"/>
            <a:ext cx="6541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HMIS</a:t>
            </a:r>
            <a:endParaRPr lang="zh-CN" altLang="en-US" sz="1200" dirty="0"/>
          </a:p>
        </p:txBody>
      </p:sp>
      <p:sp>
        <p:nvSpPr>
          <p:cNvPr id="28" name="文本框 27"/>
          <p:cNvSpPr txBox="1"/>
          <p:nvPr/>
        </p:nvSpPr>
        <p:spPr>
          <a:xfrm>
            <a:off x="2788533" y="5486266"/>
            <a:ext cx="8703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轮轴卡片</a:t>
            </a:r>
            <a:endParaRPr lang="zh-CN" altLang="en-US" sz="1050" dirty="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48565" y="955208"/>
            <a:ext cx="3520347" cy="2684493"/>
          </a:xfrm>
          <a:prstGeom prst="rect">
            <a:avLst/>
          </a:prstGeom>
        </p:spPr>
      </p:pic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23900" y="1418590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、轴承拆包</a:t>
            </a:r>
            <a:endParaRPr kumimoji="0" lang="en-US" alt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1985" y="1798955"/>
            <a:ext cx="602187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1</a:t>
            </a:r>
            <a:r>
              <a:rPr lang="zh-CN" altLang="en-US" sz="1600" dirty="0"/>
              <a:t>）</a:t>
            </a:r>
            <a:r>
              <a:rPr lang="zh-CN" sz="1600" dirty="0"/>
              <a:t>操作者将轴承拆包上线</a:t>
            </a:r>
            <a:endParaRPr lang="zh-CN" sz="1600" dirty="0"/>
          </a:p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2</a:t>
            </a:r>
            <a:r>
              <a:rPr lang="zh-CN" altLang="en-US" sz="1600" dirty="0">
                <a:sym typeface="+mn-ea"/>
              </a:rPr>
              <a:t>）操作者对轮轴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大合格证进行扫描识别</a:t>
            </a:r>
            <a:r>
              <a:rPr lang="zh-CN" altLang="en-US" sz="1600" dirty="0">
                <a:sym typeface="+mn-ea"/>
              </a:rPr>
              <a:t>（具体操作下一页）。</a:t>
            </a:r>
            <a:endParaRPr lang="en-US" altLang="zh-CN" sz="1600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3</a:t>
            </a:r>
            <a:r>
              <a:rPr lang="zh-CN" altLang="en-US" sz="1600" dirty="0">
                <a:sym typeface="+mn-ea"/>
              </a:rPr>
              <a:t>）采用图像识别技术识别轴承外圈信息并与轴承大合格证比对</a:t>
            </a:r>
            <a:endParaRPr lang="en-US" altLang="zh-CN" sz="1600" dirty="0"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600" dirty="0"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76832" y="1359248"/>
            <a:ext cx="2125347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现场硬件：</a:t>
            </a:r>
            <a:endParaRPr lang="zh-CN" altLang="en-US" sz="1600" b="1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轴承大证扫描</a:t>
            </a:r>
            <a:r>
              <a:rPr lang="zh-CN" altLang="en-US" sz="1600" dirty="0"/>
              <a:t>仪</a:t>
            </a:r>
            <a:endParaRPr lang="en-US" alt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工控机</a:t>
            </a:r>
            <a:endParaRPr lang="en-US" altLang="zh-CN" sz="1600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718820" y="959485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配件处理工作流程</a:t>
            </a:r>
            <a:endParaRPr kumimoji="0" lang="en-US" alt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59450" y="3632973"/>
            <a:ext cx="6096000" cy="45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b="1" dirty="0"/>
              <a:t>数据流向</a:t>
            </a:r>
            <a:r>
              <a:rPr lang="zh-CN" altLang="en-US" sz="1800" b="1" dirty="0"/>
              <a:t>：</a:t>
            </a:r>
            <a:endParaRPr lang="zh-CN" altLang="en-US" sz="1800" b="1" dirty="0"/>
          </a:p>
        </p:txBody>
      </p:sp>
      <p:cxnSp>
        <p:nvCxnSpPr>
          <p:cNvPr id="6" name="连接符: 肘形 5"/>
          <p:cNvCxnSpPr>
            <a:stCxn id="17" idx="1"/>
            <a:endCxn id="18" idx="1"/>
          </p:cNvCxnSpPr>
          <p:nvPr/>
        </p:nvCxnSpPr>
        <p:spPr bwMode="auto">
          <a:xfrm rot="10800000">
            <a:off x="7426047" y="4432537"/>
            <a:ext cx="95113" cy="1470254"/>
          </a:xfrm>
          <a:prstGeom prst="bentConnector3">
            <a:avLst>
              <a:gd name="adj1" fmla="val 843927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8" name="文本框 7"/>
          <p:cNvSpPr txBox="1"/>
          <p:nvPr/>
        </p:nvSpPr>
        <p:spPr>
          <a:xfrm>
            <a:off x="10865444" y="5819701"/>
            <a:ext cx="684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服务器</a:t>
            </a:r>
            <a:endParaRPr lang="zh-CN" altLang="en-US" sz="1050" dirty="0"/>
          </a:p>
        </p:txBody>
      </p:sp>
      <p:sp>
        <p:nvSpPr>
          <p:cNvPr id="14" name="文本框 13"/>
          <p:cNvSpPr txBox="1"/>
          <p:nvPr/>
        </p:nvSpPr>
        <p:spPr>
          <a:xfrm>
            <a:off x="6663856" y="4854016"/>
            <a:ext cx="302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大证图片</a:t>
            </a:r>
            <a:endParaRPr lang="zh-CN" altLang="en-US" sz="1100" dirty="0"/>
          </a:p>
        </p:txBody>
      </p:sp>
      <p:pic>
        <p:nvPicPr>
          <p:cNvPr id="15" name="图形 14" descr="数据库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52" y="5277306"/>
            <a:ext cx="666159" cy="666159"/>
          </a:xfrm>
          <a:prstGeom prst="rect">
            <a:avLst/>
          </a:prstGeom>
        </p:spPr>
      </p:pic>
      <p:sp>
        <p:nvSpPr>
          <p:cNvPr id="17" name="矩形: 圆角 16"/>
          <p:cNvSpPr/>
          <p:nvPr/>
        </p:nvSpPr>
        <p:spPr>
          <a:xfrm>
            <a:off x="7521159" y="5724270"/>
            <a:ext cx="667087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zh-CN" altLang="en-US" sz="1100" b="1" dirty="0"/>
              <a:t>扫描仪</a:t>
            </a:r>
            <a:endParaRPr lang="zh-CN" altLang="en-US" sz="1100" b="1" dirty="0"/>
          </a:p>
        </p:txBody>
      </p:sp>
      <p:pic>
        <p:nvPicPr>
          <p:cNvPr id="18" name="图形 17" descr="计算机 纯色填充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26046" y="4085691"/>
            <a:ext cx="693692" cy="693692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7251397" y="4584133"/>
            <a:ext cx="10429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大证识别工位</a:t>
            </a:r>
            <a:endParaRPr lang="zh-CN" altLang="en-US" sz="1050" dirty="0"/>
          </a:p>
        </p:txBody>
      </p:sp>
      <p:cxnSp>
        <p:nvCxnSpPr>
          <p:cNvPr id="21" name="连接符: 肘形 20"/>
          <p:cNvCxnSpPr>
            <a:stCxn id="18" idx="3"/>
            <a:endCxn id="31" idx="1"/>
          </p:cNvCxnSpPr>
          <p:nvPr/>
        </p:nvCxnSpPr>
        <p:spPr bwMode="auto">
          <a:xfrm flipV="1">
            <a:off x="8119738" y="4428224"/>
            <a:ext cx="1429209" cy="4313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22" name="文本框 21"/>
          <p:cNvSpPr txBox="1"/>
          <p:nvPr/>
        </p:nvSpPr>
        <p:spPr>
          <a:xfrm>
            <a:off x="8255535" y="4183482"/>
            <a:ext cx="11576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识别完成信息</a:t>
            </a:r>
            <a:endParaRPr lang="zh-CN" altLang="en-US" sz="1100" dirty="0"/>
          </a:p>
        </p:txBody>
      </p:sp>
      <p:pic>
        <p:nvPicPr>
          <p:cNvPr id="31" name="图形 30" descr="男人 纯色填充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48947" y="4089678"/>
            <a:ext cx="677091" cy="677091"/>
          </a:xfrm>
          <a:prstGeom prst="rect">
            <a:avLst/>
          </a:prstGeom>
        </p:spPr>
      </p:pic>
      <p:cxnSp>
        <p:nvCxnSpPr>
          <p:cNvPr id="37" name="连接符: 肘形 36"/>
          <p:cNvCxnSpPr>
            <a:endCxn id="15" idx="0"/>
          </p:cNvCxnSpPr>
          <p:nvPr/>
        </p:nvCxnSpPr>
        <p:spPr bwMode="auto">
          <a:xfrm>
            <a:off x="10226038" y="4428223"/>
            <a:ext cx="907594" cy="849083"/>
          </a:xfrm>
          <a:prstGeom prst="bentConnector2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40" name="文本框 39"/>
          <p:cNvSpPr txBox="1"/>
          <p:nvPr/>
        </p:nvSpPr>
        <p:spPr>
          <a:xfrm>
            <a:off x="10143712" y="4175368"/>
            <a:ext cx="11576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修改完成信息</a:t>
            </a:r>
            <a:endParaRPr lang="zh-CN" altLang="en-US" sz="1100" dirty="0"/>
          </a:p>
        </p:txBody>
      </p:sp>
      <p:sp>
        <p:nvSpPr>
          <p:cNvPr id="46" name="文本框 45"/>
          <p:cNvSpPr txBox="1"/>
          <p:nvPr/>
        </p:nvSpPr>
        <p:spPr>
          <a:xfrm>
            <a:off x="9671159" y="4717394"/>
            <a:ext cx="45905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人工</a:t>
            </a:r>
            <a:endParaRPr lang="zh-CN" altLang="en-US" sz="1050" dirty="0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21" y="2955362"/>
            <a:ext cx="4409742" cy="330730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554359" y="1310761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、轴承拆包</a:t>
            </a:r>
            <a:endParaRPr kumimoji="0" lang="en-US" alt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49279" y="851656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配件处理工作流程</a:t>
            </a:r>
            <a:endParaRPr kumimoji="0" lang="en-US" alt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865444" y="5819701"/>
            <a:ext cx="684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服务器</a:t>
            </a:r>
            <a:endParaRPr lang="zh-CN" altLang="en-US" sz="1050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5925" y="3832783"/>
            <a:ext cx="3393258" cy="254494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575" y="3832783"/>
            <a:ext cx="3393258" cy="254494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487" y="3832783"/>
            <a:ext cx="3393260" cy="254494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699394" y="776849"/>
            <a:ext cx="9492606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软件操作</a:t>
            </a:r>
            <a:r>
              <a:rPr lang="en-US" altLang="zh-CN" sz="1600" dirty="0">
                <a:sym typeface="Wingdings" panose="05000000000000000000" pitchFamily="2" charset="2"/>
              </a:rPr>
              <a:t> </a:t>
            </a:r>
            <a:r>
              <a:rPr lang="zh-CN" altLang="en-US" sz="1600" dirty="0">
                <a:sym typeface="Wingdings" panose="05000000000000000000" pitchFamily="2" charset="2"/>
              </a:rPr>
              <a:t>（</a:t>
            </a:r>
            <a:r>
              <a:rPr lang="en-US" altLang="zh-CN" sz="1600" dirty="0">
                <a:sym typeface="Wingdings" panose="05000000000000000000" pitchFamily="2" charset="2"/>
              </a:rPr>
              <a:t>1</a:t>
            </a:r>
            <a:r>
              <a:rPr lang="zh-CN" altLang="en-US" sz="1600" dirty="0">
                <a:sym typeface="Wingdings" panose="05000000000000000000" pitchFamily="2" charset="2"/>
              </a:rPr>
              <a:t>）将清晰的大证纸质文件放在扫描仪上扫描，获得</a:t>
            </a:r>
            <a:r>
              <a:rPr lang="en-US" altLang="zh-CN" sz="1600" dirty="0">
                <a:sym typeface="Wingdings" panose="05000000000000000000" pitchFamily="2" charset="2"/>
              </a:rPr>
              <a:t>pdf</a:t>
            </a:r>
            <a:r>
              <a:rPr lang="zh-CN" altLang="en-US" sz="1600" dirty="0">
                <a:sym typeface="Wingdings" panose="05000000000000000000" pitchFamily="2" charset="2"/>
              </a:rPr>
              <a:t>文件</a:t>
            </a:r>
            <a:endParaRPr lang="en-US" altLang="zh-CN" sz="1600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ym typeface="Wingdings" panose="05000000000000000000" pitchFamily="2" charset="2"/>
              </a:rPr>
              <a:t>                    </a:t>
            </a:r>
            <a:r>
              <a:rPr lang="zh-CN" altLang="en-US" sz="1600" dirty="0">
                <a:sym typeface="Wingdings" panose="05000000000000000000" pitchFamily="2" charset="2"/>
              </a:rPr>
              <a:t>（</a:t>
            </a:r>
            <a:r>
              <a:rPr lang="en-US" altLang="zh-CN" sz="1600" dirty="0">
                <a:sym typeface="Wingdings" panose="05000000000000000000" pitchFamily="2" charset="2"/>
              </a:rPr>
              <a:t>2</a:t>
            </a:r>
            <a:r>
              <a:rPr lang="zh-CN" altLang="en-US" sz="1600" dirty="0">
                <a:sym typeface="Wingdings" panose="05000000000000000000" pitchFamily="2" charset="2"/>
              </a:rPr>
              <a:t>）点击</a:t>
            </a:r>
            <a:r>
              <a:rPr lang="en-US" altLang="zh-CN" sz="1600" dirty="0">
                <a:sym typeface="Wingdings" panose="05000000000000000000" pitchFamily="2" charset="2"/>
              </a:rPr>
              <a:t>【</a:t>
            </a:r>
            <a:r>
              <a:rPr lang="zh-CN" altLang="en-US" sz="1600" dirty="0">
                <a:sym typeface="Wingdings" panose="05000000000000000000" pitchFamily="2" charset="2"/>
              </a:rPr>
              <a:t>选择文件</a:t>
            </a:r>
            <a:r>
              <a:rPr lang="en-US" altLang="zh-CN" sz="1600" dirty="0">
                <a:sym typeface="Wingdings" panose="05000000000000000000" pitchFamily="2" charset="2"/>
              </a:rPr>
              <a:t>】</a:t>
            </a:r>
            <a:r>
              <a:rPr lang="zh-CN" altLang="en-US" sz="1600" dirty="0">
                <a:sym typeface="Wingdings" panose="05000000000000000000" pitchFamily="2" charset="2"/>
              </a:rPr>
              <a:t>按钮选择扫描得到的</a:t>
            </a:r>
            <a:r>
              <a:rPr lang="en-US" altLang="zh-CN" sz="1600" dirty="0">
                <a:sym typeface="Wingdings" panose="05000000000000000000" pitchFamily="2" charset="2"/>
              </a:rPr>
              <a:t>pdf</a:t>
            </a:r>
            <a:r>
              <a:rPr lang="zh-CN" altLang="en-US" sz="1600" dirty="0">
                <a:sym typeface="Wingdings" panose="05000000000000000000" pitchFamily="2" charset="2"/>
              </a:rPr>
              <a:t>文件</a:t>
            </a:r>
            <a:endParaRPr lang="en-US" altLang="zh-CN" sz="1600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ym typeface="Wingdings" panose="05000000000000000000" pitchFamily="2" charset="2"/>
              </a:rPr>
              <a:t>                    </a:t>
            </a:r>
            <a:r>
              <a:rPr lang="zh-CN" altLang="en-US" sz="1600" dirty="0">
                <a:sym typeface="Wingdings" panose="05000000000000000000" pitchFamily="2" charset="2"/>
              </a:rPr>
              <a:t>（</a:t>
            </a:r>
            <a:r>
              <a:rPr lang="en-US" altLang="zh-CN" sz="1600" dirty="0">
                <a:sym typeface="Wingdings" panose="05000000000000000000" pitchFamily="2" charset="2"/>
              </a:rPr>
              <a:t>3</a:t>
            </a:r>
            <a:r>
              <a:rPr lang="zh-CN" altLang="en-US" sz="1600" dirty="0">
                <a:sym typeface="Wingdings" panose="05000000000000000000" pitchFamily="2" charset="2"/>
              </a:rPr>
              <a:t>）点击</a:t>
            </a:r>
            <a:r>
              <a:rPr lang="en-US" altLang="zh-CN" sz="1600" dirty="0">
                <a:sym typeface="Wingdings" panose="05000000000000000000" pitchFamily="2" charset="2"/>
              </a:rPr>
              <a:t>【</a:t>
            </a:r>
            <a:r>
              <a:rPr lang="zh-CN" altLang="en-US" sz="1600" dirty="0">
                <a:sym typeface="Wingdings" panose="05000000000000000000" pitchFamily="2" charset="2"/>
              </a:rPr>
              <a:t>识别提取</a:t>
            </a:r>
            <a:r>
              <a:rPr lang="en-US" altLang="zh-CN" sz="1600" dirty="0">
                <a:sym typeface="Wingdings" panose="05000000000000000000" pitchFamily="2" charset="2"/>
              </a:rPr>
              <a:t>】</a:t>
            </a:r>
            <a:r>
              <a:rPr lang="zh-CN" altLang="en-US" sz="1600" dirty="0">
                <a:sym typeface="Wingdings" panose="05000000000000000000" pitchFamily="2" charset="2"/>
              </a:rPr>
              <a:t>按钮对文件进行识别，识别得到的</a:t>
            </a:r>
            <a:r>
              <a:rPr lang="zh-CN" altLang="en-US" sz="1600" dirty="0">
                <a:solidFill>
                  <a:srgbClr val="FF0000"/>
                </a:solidFill>
                <a:sym typeface="Wingdings" panose="05000000000000000000" pitchFamily="2" charset="2"/>
              </a:rPr>
              <a:t>轴承号数据会展示到软件界面上</a:t>
            </a:r>
            <a:endParaRPr lang="en-US" altLang="zh-CN" sz="16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ym typeface="Wingdings" panose="05000000000000000000" pitchFamily="2" charset="2"/>
              </a:rPr>
              <a:t>                    </a:t>
            </a:r>
            <a:r>
              <a:rPr lang="zh-CN" altLang="en-US" sz="1600" dirty="0">
                <a:sym typeface="Wingdings" panose="05000000000000000000" pitchFamily="2" charset="2"/>
              </a:rPr>
              <a:t>（</a:t>
            </a:r>
            <a:r>
              <a:rPr lang="en-US" altLang="zh-CN" sz="1600" dirty="0">
                <a:sym typeface="Wingdings" panose="05000000000000000000" pitchFamily="2" charset="2"/>
              </a:rPr>
              <a:t>4</a:t>
            </a:r>
            <a:r>
              <a:rPr lang="zh-CN" altLang="en-US" sz="1600" dirty="0">
                <a:sym typeface="Wingdings" panose="05000000000000000000" pitchFamily="2" charset="2"/>
              </a:rPr>
              <a:t>）操作者对照纸质大证文件进行</a:t>
            </a:r>
            <a:r>
              <a:rPr lang="zh-CN" altLang="en-US" sz="1600" dirty="0">
                <a:solidFill>
                  <a:srgbClr val="FF0000"/>
                </a:solidFill>
                <a:sym typeface="Wingdings" panose="05000000000000000000" pitchFamily="2" charset="2"/>
              </a:rPr>
              <a:t>人工核对</a:t>
            </a:r>
            <a:r>
              <a:rPr lang="zh-CN" altLang="en-US" sz="1600" dirty="0">
                <a:sym typeface="Wingdings" panose="05000000000000000000" pitchFamily="2" charset="2"/>
              </a:rPr>
              <a:t>，有个别识别错误的轴承号可进行人工修改，修改过的轴承号会进行</a:t>
            </a:r>
            <a:r>
              <a:rPr lang="zh-CN" altLang="en-US" sz="1600" dirty="0">
                <a:solidFill>
                  <a:srgbClr val="FF0000"/>
                </a:solidFill>
                <a:sym typeface="Wingdings" panose="05000000000000000000" pitchFamily="2" charset="2"/>
              </a:rPr>
              <a:t>标红提示</a:t>
            </a:r>
            <a:r>
              <a:rPr lang="zh-CN" altLang="en-US" sz="1600" dirty="0">
                <a:sym typeface="Wingdings" panose="05000000000000000000" pitchFamily="2" charset="2"/>
              </a:rPr>
              <a:t>。</a:t>
            </a:r>
            <a:endParaRPr lang="en-US" altLang="zh-CN" sz="1600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ym typeface="Wingdings" panose="05000000000000000000" pitchFamily="2" charset="2"/>
              </a:rPr>
              <a:t>                    </a:t>
            </a:r>
            <a:r>
              <a:rPr lang="zh-CN" altLang="en-US" sz="1600" dirty="0">
                <a:sym typeface="Wingdings" panose="05000000000000000000" pitchFamily="2" charset="2"/>
              </a:rPr>
              <a:t>（</a:t>
            </a:r>
            <a:r>
              <a:rPr lang="en-US" altLang="zh-CN" sz="1600" dirty="0">
                <a:sym typeface="Wingdings" panose="05000000000000000000" pitchFamily="2" charset="2"/>
              </a:rPr>
              <a:t>5</a:t>
            </a:r>
            <a:r>
              <a:rPr lang="zh-CN" altLang="en-US" sz="1600" dirty="0">
                <a:sym typeface="Wingdings" panose="05000000000000000000" pitchFamily="2" charset="2"/>
              </a:rPr>
              <a:t>）核对完成的页面操作者可以通过点击</a:t>
            </a:r>
            <a:r>
              <a:rPr lang="en-US" altLang="zh-CN" sz="1600" dirty="0">
                <a:sym typeface="Wingdings" panose="05000000000000000000" pitchFamily="2" charset="2"/>
              </a:rPr>
              <a:t>【</a:t>
            </a:r>
            <a:r>
              <a:rPr lang="zh-CN" altLang="en-US" sz="1600" dirty="0">
                <a:sym typeface="Wingdings" panose="05000000000000000000" pitchFamily="2" charset="2"/>
              </a:rPr>
              <a:t>确认提交</a:t>
            </a:r>
            <a:r>
              <a:rPr lang="en-US" altLang="zh-CN" sz="1600" dirty="0">
                <a:sym typeface="Wingdings" panose="05000000000000000000" pitchFamily="2" charset="2"/>
              </a:rPr>
              <a:t>】</a:t>
            </a:r>
            <a:r>
              <a:rPr lang="zh-CN" altLang="en-US" sz="1600" dirty="0">
                <a:sym typeface="Wingdings" panose="05000000000000000000" pitchFamily="2" charset="2"/>
              </a:rPr>
              <a:t>按钮进行提交，提交</a:t>
            </a:r>
            <a:r>
              <a:rPr lang="zh-CN" altLang="en-US" sz="1600" dirty="0">
                <a:solidFill>
                  <a:srgbClr val="FF0000"/>
                </a:solidFill>
                <a:sym typeface="Wingdings" panose="05000000000000000000" pitchFamily="2" charset="2"/>
              </a:rPr>
              <a:t>会保存提交者信息，用于追溯</a:t>
            </a:r>
            <a:r>
              <a:rPr lang="zh-CN" altLang="en-US" sz="1600" dirty="0">
                <a:sym typeface="Wingdings" panose="05000000000000000000" pitchFamily="2" charset="2"/>
              </a:rPr>
              <a:t>。</a:t>
            </a:r>
            <a:endParaRPr lang="en-US" altLang="zh-CN" sz="1600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endParaRPr lang="zh-CN" altLang="en-US" sz="1600" dirty="0"/>
          </a:p>
        </p:txBody>
      </p:sp>
      <p:sp>
        <p:nvSpPr>
          <p:cNvPr id="27" name="箭头: 右 26"/>
          <p:cNvSpPr/>
          <p:nvPr/>
        </p:nvSpPr>
        <p:spPr>
          <a:xfrm>
            <a:off x="3894697" y="4931800"/>
            <a:ext cx="479806" cy="278674"/>
          </a:xfrm>
          <a:prstGeom prst="rightArrow">
            <a:avLst/>
          </a:prstGeom>
          <a:solidFill>
            <a:srgbClr val="FFC000"/>
          </a:solidFill>
          <a:ln w="698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右 27"/>
          <p:cNvSpPr/>
          <p:nvPr/>
        </p:nvSpPr>
        <p:spPr>
          <a:xfrm>
            <a:off x="7960757" y="4931800"/>
            <a:ext cx="479806" cy="278674"/>
          </a:xfrm>
          <a:prstGeom prst="rightArrow">
            <a:avLst/>
          </a:prstGeom>
          <a:solidFill>
            <a:srgbClr val="FFC000"/>
          </a:solidFill>
          <a:ln w="698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1307109" y="355925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文件选择</a:t>
            </a:r>
            <a:endParaRPr lang="zh-CN" altLang="en-US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520588" y="355925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文件识别</a:t>
            </a:r>
            <a:endParaRPr lang="zh-CN" altLang="en-US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661656" y="355925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人工修改</a:t>
            </a:r>
            <a:endParaRPr lang="zh-CN" altLang="en-US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23900" y="1418590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2000" b="1" dirty="0"/>
              <a:t>2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、轴承翻转识别、条码生成</a:t>
            </a:r>
            <a:endParaRPr kumimoji="0" lang="en-US" alt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1985" y="1798955"/>
            <a:ext cx="5096964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1</a:t>
            </a:r>
            <a:r>
              <a:rPr lang="zh-CN" altLang="en-US" sz="1600" dirty="0">
                <a:sym typeface="+mn-ea"/>
              </a:rPr>
              <a:t>）轴承会在上线时进行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反转入同温库</a:t>
            </a:r>
            <a:r>
              <a:rPr lang="zh-CN" altLang="en-US" sz="1600" dirty="0">
                <a:sym typeface="+mn-ea"/>
              </a:rPr>
              <a:t>，反转的过程中，通过视觉识别技术能够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识别出轴承上的轴承号</a:t>
            </a:r>
            <a:r>
              <a:rPr lang="zh-CN" altLang="en-US" sz="1600" dirty="0">
                <a:sym typeface="+mn-ea"/>
              </a:rPr>
              <a:t>，此时中控系统会将此轴承号在大证识别所得到的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轴承号库</a:t>
            </a:r>
            <a:r>
              <a:rPr lang="zh-CN" altLang="en-US" sz="1600" dirty="0">
                <a:sym typeface="+mn-ea"/>
              </a:rPr>
              <a:t>中进行比对，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如果存在此轴承号则正常入库，若不存在此轴承号，则由人工将此轴承搬出，隔离存放。</a:t>
            </a:r>
            <a:endParaRPr lang="en-US" altLang="zh-CN" sz="1600" dirty="0">
              <a:solidFill>
                <a:srgbClr val="FF0000"/>
              </a:solidFill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2</a:t>
            </a:r>
            <a:r>
              <a:rPr lang="zh-CN" altLang="en-US" sz="1600" dirty="0">
                <a:sym typeface="+mn-ea"/>
              </a:rPr>
              <a:t>）轴承反转入同温库前，中控系统将包含轴承号的轴承信息发送至二维码打印机，二维码</a:t>
            </a:r>
            <a:r>
              <a:rPr lang="zh-CN" sz="1600" dirty="0">
                <a:sym typeface="+mn-ea"/>
              </a:rPr>
              <a:t>打印</a:t>
            </a:r>
            <a:r>
              <a:rPr lang="zh-CN" altLang="en-US" sz="1600" dirty="0">
                <a:sym typeface="+mn-ea"/>
              </a:rPr>
              <a:t>机接收到</a:t>
            </a:r>
            <a:r>
              <a:rPr lang="zh-CN" sz="1600" dirty="0">
                <a:sym typeface="+mn-ea"/>
              </a:rPr>
              <a:t>轴承信息</a:t>
            </a:r>
            <a:r>
              <a:rPr lang="zh-CN" altLang="en-US" sz="1600" dirty="0">
                <a:sym typeface="+mn-ea"/>
              </a:rPr>
              <a:t>后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自动生成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二维码</a:t>
            </a:r>
            <a:r>
              <a:rPr lang="zh-CN" altLang="en-US" sz="1600" dirty="0">
                <a:sym typeface="+mn-ea"/>
              </a:rPr>
              <a:t>，操作者将二维码</a:t>
            </a:r>
            <a:r>
              <a:rPr lang="zh-CN" sz="1600" dirty="0">
                <a:sym typeface="+mn-ea"/>
              </a:rPr>
              <a:t>粘贴于轴承外圈</a:t>
            </a:r>
            <a:r>
              <a:rPr lang="zh-CN" altLang="en-US" sz="1600" dirty="0">
                <a:sym typeface="+mn-ea"/>
              </a:rPr>
              <a:t>的凹槽内，输送轴承进入同温存放库。</a:t>
            </a:r>
            <a:endParaRPr lang="zh-CN" altLang="en-US" sz="1600" dirty="0"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08997" y="5171353"/>
            <a:ext cx="5257256" cy="12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b="1" dirty="0"/>
              <a:t>现场硬件：</a:t>
            </a:r>
            <a:endParaRPr lang="zh-CN" altLang="en-US" b="1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1</a:t>
            </a:r>
            <a:r>
              <a:rPr lang="zh-CN" altLang="en-US" sz="1600" dirty="0"/>
              <a:t>）轴承反转机器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FF0000"/>
                </a:solidFill>
              </a:rPr>
              <a:t>（</a:t>
            </a:r>
            <a:r>
              <a:rPr lang="en-US" altLang="zh-CN" sz="1600" dirty="0">
                <a:solidFill>
                  <a:srgbClr val="FF0000"/>
                </a:solidFill>
              </a:rPr>
              <a:t>2</a:t>
            </a:r>
            <a:r>
              <a:rPr lang="zh-CN" altLang="en-US" sz="1600" dirty="0">
                <a:solidFill>
                  <a:srgbClr val="FF0000"/>
                </a:solidFill>
              </a:rPr>
              <a:t>）轴承二维码打印机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718820" y="959485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配件处理工作流程</a:t>
            </a:r>
            <a:endParaRPr kumimoji="0" lang="en-US" alt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647" y="839197"/>
            <a:ext cx="3537373" cy="262964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567" y="3468841"/>
            <a:ext cx="3537372" cy="296744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939" y="1798955"/>
            <a:ext cx="2727224" cy="363700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>
          <a:xfrm>
            <a:off x="784860" y="76200"/>
            <a:ext cx="10774045" cy="692150"/>
          </a:xfrm>
        </p:spPr>
        <p:txBody>
          <a:bodyPr vert="horz" wrap="square" lIns="91432" tIns="45716" rIns="91432" bIns="45716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目    录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  <p:grpSp>
        <p:nvGrpSpPr>
          <p:cNvPr id="16387" name="组合 3"/>
          <p:cNvGrpSpPr/>
          <p:nvPr/>
        </p:nvGrpSpPr>
        <p:grpSpPr>
          <a:xfrm>
            <a:off x="1449705" y="2096770"/>
            <a:ext cx="9568180" cy="695960"/>
            <a:chOff x="893229" y="1543286"/>
            <a:chExt cx="7181875" cy="303799"/>
          </a:xfrm>
        </p:grpSpPr>
        <p:sp>
          <p:nvSpPr>
            <p:cNvPr id="5" name="AutoShape 5"/>
            <p:cNvSpPr>
              <a:spLocks noChangeArrowheads="1"/>
            </p:cNvSpPr>
            <p:nvPr/>
          </p:nvSpPr>
          <p:spPr bwMode="auto">
            <a:xfrm>
              <a:off x="2214208" y="1543286"/>
              <a:ext cx="5860896" cy="30379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none" lIns="468000" tIns="54905" rIns="109808" bIns="54905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微软雅黑" panose="020B0503020204020204" pitchFamily="34" charset="-122"/>
                  <a:cs typeface="+mn-cs"/>
                  <a:sym typeface="+mn-ea"/>
                </a:rPr>
                <a:t>信息管理系统相关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微软雅黑" panose="020B0503020204020204" pitchFamily="34" charset="-122"/>
                <a:cs typeface="+mn-cs"/>
                <a:sym typeface="+mn-ea"/>
              </a:endParaRPr>
            </a:p>
          </p:txBody>
        </p:sp>
        <p:sp>
          <p:nvSpPr>
            <p:cNvPr id="16392" name="AutoShape 4"/>
            <p:cNvSpPr/>
            <p:nvPr/>
          </p:nvSpPr>
          <p:spPr>
            <a:xfrm>
              <a:off x="893229" y="1543286"/>
              <a:ext cx="1620857" cy="303564"/>
            </a:xfrm>
            <a:prstGeom prst="homePlate">
              <a:avLst>
                <a:gd name="adj" fmla="val 49932"/>
              </a:avLst>
            </a:prstGeom>
            <a:solidFill>
              <a:schemeClr val="accent1"/>
            </a:solidFill>
            <a:ln w="9525">
              <a:noFill/>
            </a:ln>
            <a:effectLst>
              <a:outerShdw dist="38100" algn="l" rotWithShape="0">
                <a:schemeClr val="bg1"/>
              </a:outerShdw>
            </a:effectLst>
          </p:spPr>
          <p:txBody>
            <a:bodyPr wrap="none" lIns="109808" tIns="54905" rIns="109808" bIns="54905" anchor="ctr"/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第二部分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E27FD-115D-4720-AE9C-63133A02825A}" type="slidenum">
              <a:rPr lang="zh-CN" altLang="en-US" smtClean="0"/>
            </a:fld>
            <a:endParaRPr lang="zh-CN" altLang="en-US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7689414" y="5144110"/>
            <a:ext cx="4097883" cy="1334687"/>
            <a:chOff x="-3666" y="529"/>
            <a:chExt cx="13096" cy="3236"/>
          </a:xfrm>
          <a:solidFill>
            <a:schemeClr val="accent1"/>
          </a:solidFill>
        </p:grpSpPr>
        <p:sp>
          <p:nvSpPr>
            <p:cNvPr id="30" name="Freeform 5"/>
            <p:cNvSpPr/>
            <p:nvPr/>
          </p:nvSpPr>
          <p:spPr bwMode="auto">
            <a:xfrm>
              <a:off x="4004" y="740"/>
              <a:ext cx="1702" cy="350"/>
            </a:xfrm>
            <a:custGeom>
              <a:avLst/>
              <a:gdLst>
                <a:gd name="T0" fmla="*/ 0 w 720"/>
                <a:gd name="T1" fmla="*/ 21 h 148"/>
                <a:gd name="T2" fmla="*/ 720 w 720"/>
                <a:gd name="T3" fmla="*/ 148 h 148"/>
                <a:gd name="T4" fmla="*/ 0 w 720"/>
                <a:gd name="T5" fmla="*/ 2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0" h="148">
                  <a:moveTo>
                    <a:pt x="0" y="21"/>
                  </a:moveTo>
                  <a:cubicBezTo>
                    <a:pt x="240" y="63"/>
                    <a:pt x="480" y="105"/>
                    <a:pt x="720" y="148"/>
                  </a:cubicBezTo>
                  <a:cubicBezTo>
                    <a:pt x="580" y="0"/>
                    <a:pt x="218" y="14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6"/>
            <p:cNvSpPr/>
            <p:nvPr/>
          </p:nvSpPr>
          <p:spPr bwMode="auto">
            <a:xfrm>
              <a:off x="5970" y="1062"/>
              <a:ext cx="991" cy="215"/>
            </a:xfrm>
            <a:custGeom>
              <a:avLst/>
              <a:gdLst>
                <a:gd name="T0" fmla="*/ 0 w 419"/>
                <a:gd name="T1" fmla="*/ 24 h 91"/>
                <a:gd name="T2" fmla="*/ 419 w 419"/>
                <a:gd name="T3" fmla="*/ 91 h 91"/>
                <a:gd name="T4" fmla="*/ 0 w 419"/>
                <a:gd name="T5" fmla="*/ 2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91">
                  <a:moveTo>
                    <a:pt x="0" y="24"/>
                  </a:moveTo>
                  <a:cubicBezTo>
                    <a:pt x="140" y="46"/>
                    <a:pt x="279" y="68"/>
                    <a:pt x="419" y="91"/>
                  </a:cubicBezTo>
                  <a:cubicBezTo>
                    <a:pt x="336" y="11"/>
                    <a:pt x="136" y="0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7"/>
            <p:cNvSpPr/>
            <p:nvPr/>
          </p:nvSpPr>
          <p:spPr bwMode="auto">
            <a:xfrm>
              <a:off x="6982" y="1246"/>
              <a:ext cx="1772" cy="317"/>
            </a:xfrm>
            <a:custGeom>
              <a:avLst/>
              <a:gdLst>
                <a:gd name="T0" fmla="*/ 257 w 750"/>
                <a:gd name="T1" fmla="*/ 56 h 134"/>
                <a:gd name="T2" fmla="*/ 385 w 750"/>
                <a:gd name="T3" fmla="*/ 76 h 134"/>
                <a:gd name="T4" fmla="*/ 384 w 750"/>
                <a:gd name="T5" fmla="*/ 76 h 134"/>
                <a:gd name="T6" fmla="*/ 522 w 750"/>
                <a:gd name="T7" fmla="*/ 97 h 134"/>
                <a:gd name="T8" fmla="*/ 516 w 750"/>
                <a:gd name="T9" fmla="*/ 98 h 134"/>
                <a:gd name="T10" fmla="*/ 625 w 750"/>
                <a:gd name="T11" fmla="*/ 114 h 134"/>
                <a:gd name="T12" fmla="*/ 623 w 750"/>
                <a:gd name="T13" fmla="*/ 114 h 134"/>
                <a:gd name="T14" fmla="*/ 750 w 750"/>
                <a:gd name="T15" fmla="*/ 134 h 134"/>
                <a:gd name="T16" fmla="*/ 645 w 750"/>
                <a:gd name="T17" fmla="*/ 111 h 134"/>
                <a:gd name="T18" fmla="*/ 544 w 750"/>
                <a:gd name="T19" fmla="*/ 94 h 134"/>
                <a:gd name="T20" fmla="*/ 400 w 750"/>
                <a:gd name="T21" fmla="*/ 73 h 134"/>
                <a:gd name="T22" fmla="*/ 251 w 750"/>
                <a:gd name="T23" fmla="*/ 50 h 134"/>
                <a:gd name="T24" fmla="*/ 0 w 750"/>
                <a:gd name="T25" fmla="*/ 17 h 134"/>
                <a:gd name="T26" fmla="*/ 258 w 750"/>
                <a:gd name="T27" fmla="*/ 57 h 134"/>
                <a:gd name="T28" fmla="*/ 257 w 750"/>
                <a:gd name="T29" fmla="*/ 5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0" h="134">
                  <a:moveTo>
                    <a:pt x="257" y="56"/>
                  </a:moveTo>
                  <a:cubicBezTo>
                    <a:pt x="300" y="62"/>
                    <a:pt x="343" y="69"/>
                    <a:pt x="385" y="76"/>
                  </a:cubicBezTo>
                  <a:cubicBezTo>
                    <a:pt x="385" y="76"/>
                    <a:pt x="384" y="76"/>
                    <a:pt x="384" y="76"/>
                  </a:cubicBezTo>
                  <a:cubicBezTo>
                    <a:pt x="430" y="83"/>
                    <a:pt x="476" y="90"/>
                    <a:pt x="522" y="97"/>
                  </a:cubicBezTo>
                  <a:cubicBezTo>
                    <a:pt x="520" y="97"/>
                    <a:pt x="518" y="98"/>
                    <a:pt x="516" y="98"/>
                  </a:cubicBezTo>
                  <a:cubicBezTo>
                    <a:pt x="552" y="103"/>
                    <a:pt x="589" y="108"/>
                    <a:pt x="625" y="114"/>
                  </a:cubicBezTo>
                  <a:cubicBezTo>
                    <a:pt x="624" y="114"/>
                    <a:pt x="623" y="114"/>
                    <a:pt x="623" y="114"/>
                  </a:cubicBezTo>
                  <a:cubicBezTo>
                    <a:pt x="665" y="121"/>
                    <a:pt x="707" y="127"/>
                    <a:pt x="750" y="134"/>
                  </a:cubicBezTo>
                  <a:cubicBezTo>
                    <a:pt x="728" y="112"/>
                    <a:pt x="683" y="107"/>
                    <a:pt x="645" y="111"/>
                  </a:cubicBezTo>
                  <a:cubicBezTo>
                    <a:pt x="620" y="96"/>
                    <a:pt x="579" y="92"/>
                    <a:pt x="544" y="94"/>
                  </a:cubicBezTo>
                  <a:cubicBezTo>
                    <a:pt x="509" y="70"/>
                    <a:pt x="448" y="66"/>
                    <a:pt x="400" y="73"/>
                  </a:cubicBezTo>
                  <a:cubicBezTo>
                    <a:pt x="365" y="47"/>
                    <a:pt x="301" y="43"/>
                    <a:pt x="251" y="50"/>
                  </a:cubicBezTo>
                  <a:cubicBezTo>
                    <a:pt x="195" y="4"/>
                    <a:pt x="79" y="0"/>
                    <a:pt x="0" y="17"/>
                  </a:cubicBezTo>
                  <a:cubicBezTo>
                    <a:pt x="86" y="30"/>
                    <a:pt x="172" y="43"/>
                    <a:pt x="258" y="57"/>
                  </a:cubicBezTo>
                  <a:cubicBezTo>
                    <a:pt x="258" y="56"/>
                    <a:pt x="258" y="56"/>
                    <a:pt x="257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8"/>
            <p:cNvSpPr/>
            <p:nvPr/>
          </p:nvSpPr>
          <p:spPr bwMode="auto">
            <a:xfrm>
              <a:off x="-721" y="529"/>
              <a:ext cx="2874" cy="890"/>
            </a:xfrm>
            <a:custGeom>
              <a:avLst/>
              <a:gdLst>
                <a:gd name="T0" fmla="*/ 1209 w 1216"/>
                <a:gd name="T1" fmla="*/ 69 h 376"/>
                <a:gd name="T2" fmla="*/ 1193 w 1216"/>
                <a:gd name="T3" fmla="*/ 24 h 376"/>
                <a:gd name="T4" fmla="*/ 757 w 1216"/>
                <a:gd name="T5" fmla="*/ 36 h 376"/>
                <a:gd name="T6" fmla="*/ 500 w 1216"/>
                <a:gd name="T7" fmla="*/ 103 h 376"/>
                <a:gd name="T8" fmla="*/ 394 w 1216"/>
                <a:gd name="T9" fmla="*/ 144 h 376"/>
                <a:gd name="T10" fmla="*/ 162 w 1216"/>
                <a:gd name="T11" fmla="*/ 260 h 376"/>
                <a:gd name="T12" fmla="*/ 91 w 1216"/>
                <a:gd name="T13" fmla="*/ 305 h 376"/>
                <a:gd name="T14" fmla="*/ 0 w 1216"/>
                <a:gd name="T15" fmla="*/ 376 h 376"/>
                <a:gd name="T16" fmla="*/ 830 w 1216"/>
                <a:gd name="T17" fmla="*/ 357 h 376"/>
                <a:gd name="T18" fmla="*/ 1209 w 1216"/>
                <a:gd name="T19" fmla="*/ 69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6" h="376">
                  <a:moveTo>
                    <a:pt x="1209" y="69"/>
                  </a:moveTo>
                  <a:cubicBezTo>
                    <a:pt x="1216" y="58"/>
                    <a:pt x="1215" y="30"/>
                    <a:pt x="1193" y="24"/>
                  </a:cubicBezTo>
                  <a:cubicBezTo>
                    <a:pt x="1093" y="0"/>
                    <a:pt x="910" y="10"/>
                    <a:pt x="757" y="36"/>
                  </a:cubicBezTo>
                  <a:cubicBezTo>
                    <a:pt x="645" y="55"/>
                    <a:pt x="549" y="85"/>
                    <a:pt x="500" y="103"/>
                  </a:cubicBezTo>
                  <a:cubicBezTo>
                    <a:pt x="457" y="119"/>
                    <a:pt x="419" y="133"/>
                    <a:pt x="394" y="144"/>
                  </a:cubicBezTo>
                  <a:cubicBezTo>
                    <a:pt x="286" y="191"/>
                    <a:pt x="311" y="182"/>
                    <a:pt x="162" y="260"/>
                  </a:cubicBezTo>
                  <a:cubicBezTo>
                    <a:pt x="143" y="270"/>
                    <a:pt x="112" y="291"/>
                    <a:pt x="91" y="305"/>
                  </a:cubicBezTo>
                  <a:cubicBezTo>
                    <a:pt x="41" y="339"/>
                    <a:pt x="0" y="376"/>
                    <a:pt x="0" y="376"/>
                  </a:cubicBezTo>
                  <a:cubicBezTo>
                    <a:pt x="830" y="357"/>
                    <a:pt x="830" y="357"/>
                    <a:pt x="830" y="357"/>
                  </a:cubicBezTo>
                  <a:cubicBezTo>
                    <a:pt x="830" y="357"/>
                    <a:pt x="1151" y="156"/>
                    <a:pt x="1209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9"/>
            <p:cNvSpPr/>
            <p:nvPr/>
          </p:nvSpPr>
          <p:spPr bwMode="auto">
            <a:xfrm>
              <a:off x="81" y="1639"/>
              <a:ext cx="16" cy="55"/>
            </a:xfrm>
            <a:custGeom>
              <a:avLst/>
              <a:gdLst>
                <a:gd name="T0" fmla="*/ 1 w 7"/>
                <a:gd name="T1" fmla="*/ 20 h 23"/>
                <a:gd name="T2" fmla="*/ 1 w 7"/>
                <a:gd name="T3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" h="23">
                  <a:moveTo>
                    <a:pt x="1" y="20"/>
                  </a:moveTo>
                  <a:cubicBezTo>
                    <a:pt x="7" y="0"/>
                    <a:pt x="0" y="23"/>
                    <a:pt x="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0"/>
            <p:cNvSpPr/>
            <p:nvPr/>
          </p:nvSpPr>
          <p:spPr bwMode="auto">
            <a:xfrm>
              <a:off x="64" y="1398"/>
              <a:ext cx="1033" cy="355"/>
            </a:xfrm>
            <a:custGeom>
              <a:avLst/>
              <a:gdLst>
                <a:gd name="T0" fmla="*/ 136 w 437"/>
                <a:gd name="T1" fmla="*/ 144 h 150"/>
                <a:gd name="T2" fmla="*/ 207 w 437"/>
                <a:gd name="T3" fmla="*/ 122 h 150"/>
                <a:gd name="T4" fmla="*/ 372 w 437"/>
                <a:gd name="T5" fmla="*/ 15 h 150"/>
                <a:gd name="T6" fmla="*/ 167 w 437"/>
                <a:gd name="T7" fmla="*/ 48 h 150"/>
                <a:gd name="T8" fmla="*/ 8 w 437"/>
                <a:gd name="T9" fmla="*/ 122 h 150"/>
                <a:gd name="T10" fmla="*/ 136 w 437"/>
                <a:gd name="T11" fmla="*/ 14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7" h="150">
                  <a:moveTo>
                    <a:pt x="136" y="144"/>
                  </a:moveTo>
                  <a:cubicBezTo>
                    <a:pt x="161" y="139"/>
                    <a:pt x="184" y="131"/>
                    <a:pt x="207" y="122"/>
                  </a:cubicBezTo>
                  <a:cubicBezTo>
                    <a:pt x="223" y="116"/>
                    <a:pt x="437" y="30"/>
                    <a:pt x="372" y="15"/>
                  </a:cubicBezTo>
                  <a:cubicBezTo>
                    <a:pt x="310" y="0"/>
                    <a:pt x="219" y="28"/>
                    <a:pt x="167" y="48"/>
                  </a:cubicBezTo>
                  <a:cubicBezTo>
                    <a:pt x="130" y="62"/>
                    <a:pt x="16" y="93"/>
                    <a:pt x="8" y="122"/>
                  </a:cubicBezTo>
                  <a:cubicBezTo>
                    <a:pt x="0" y="150"/>
                    <a:pt x="115" y="149"/>
                    <a:pt x="136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1"/>
            <p:cNvSpPr/>
            <p:nvPr/>
          </p:nvSpPr>
          <p:spPr bwMode="auto">
            <a:xfrm>
              <a:off x="-997" y="1462"/>
              <a:ext cx="368" cy="307"/>
            </a:xfrm>
            <a:custGeom>
              <a:avLst/>
              <a:gdLst>
                <a:gd name="T0" fmla="*/ 35 w 156"/>
                <a:gd name="T1" fmla="*/ 127 h 130"/>
                <a:gd name="T2" fmla="*/ 94 w 156"/>
                <a:gd name="T3" fmla="*/ 106 h 130"/>
                <a:gd name="T4" fmla="*/ 143 w 156"/>
                <a:gd name="T5" fmla="*/ 50 h 130"/>
                <a:gd name="T6" fmla="*/ 153 w 156"/>
                <a:gd name="T7" fmla="*/ 18 h 130"/>
                <a:gd name="T8" fmla="*/ 107 w 156"/>
                <a:gd name="T9" fmla="*/ 9 h 130"/>
                <a:gd name="T10" fmla="*/ 62 w 156"/>
                <a:gd name="T11" fmla="*/ 41 h 130"/>
                <a:gd name="T12" fmla="*/ 20 w 156"/>
                <a:gd name="T13" fmla="*/ 89 h 130"/>
                <a:gd name="T14" fmla="*/ 35 w 156"/>
                <a:gd name="T15" fmla="*/ 12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130">
                  <a:moveTo>
                    <a:pt x="35" y="127"/>
                  </a:moveTo>
                  <a:cubicBezTo>
                    <a:pt x="60" y="125"/>
                    <a:pt x="77" y="118"/>
                    <a:pt x="94" y="106"/>
                  </a:cubicBezTo>
                  <a:cubicBezTo>
                    <a:pt x="116" y="91"/>
                    <a:pt x="133" y="71"/>
                    <a:pt x="143" y="50"/>
                  </a:cubicBezTo>
                  <a:cubicBezTo>
                    <a:pt x="148" y="40"/>
                    <a:pt x="151" y="28"/>
                    <a:pt x="153" y="18"/>
                  </a:cubicBezTo>
                  <a:cubicBezTo>
                    <a:pt x="156" y="0"/>
                    <a:pt x="124" y="0"/>
                    <a:pt x="107" y="9"/>
                  </a:cubicBezTo>
                  <a:cubicBezTo>
                    <a:pt x="88" y="19"/>
                    <a:pt x="76" y="28"/>
                    <a:pt x="62" y="41"/>
                  </a:cubicBezTo>
                  <a:cubicBezTo>
                    <a:pt x="47" y="54"/>
                    <a:pt x="28" y="73"/>
                    <a:pt x="20" y="89"/>
                  </a:cubicBezTo>
                  <a:cubicBezTo>
                    <a:pt x="14" y="101"/>
                    <a:pt x="0" y="130"/>
                    <a:pt x="35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2"/>
            <p:cNvSpPr/>
            <p:nvPr/>
          </p:nvSpPr>
          <p:spPr bwMode="auto">
            <a:xfrm>
              <a:off x="-579" y="1481"/>
              <a:ext cx="546" cy="191"/>
            </a:xfrm>
            <a:custGeom>
              <a:avLst/>
              <a:gdLst>
                <a:gd name="T0" fmla="*/ 65 w 231"/>
                <a:gd name="T1" fmla="*/ 14 h 81"/>
                <a:gd name="T2" fmla="*/ 3 w 231"/>
                <a:gd name="T3" fmla="*/ 70 h 81"/>
                <a:gd name="T4" fmla="*/ 40 w 231"/>
                <a:gd name="T5" fmla="*/ 79 h 81"/>
                <a:gd name="T6" fmla="*/ 84 w 231"/>
                <a:gd name="T7" fmla="*/ 79 h 81"/>
                <a:gd name="T8" fmla="*/ 149 w 231"/>
                <a:gd name="T9" fmla="*/ 78 h 81"/>
                <a:gd name="T10" fmla="*/ 226 w 231"/>
                <a:gd name="T11" fmla="*/ 19 h 81"/>
                <a:gd name="T12" fmla="*/ 65 w 231"/>
                <a:gd name="T13" fmla="*/ 1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1" h="81">
                  <a:moveTo>
                    <a:pt x="65" y="14"/>
                  </a:moveTo>
                  <a:cubicBezTo>
                    <a:pt x="34" y="19"/>
                    <a:pt x="8" y="54"/>
                    <a:pt x="3" y="70"/>
                  </a:cubicBezTo>
                  <a:cubicBezTo>
                    <a:pt x="0" y="81"/>
                    <a:pt x="29" y="78"/>
                    <a:pt x="40" y="79"/>
                  </a:cubicBezTo>
                  <a:cubicBezTo>
                    <a:pt x="56" y="79"/>
                    <a:pt x="68" y="79"/>
                    <a:pt x="84" y="79"/>
                  </a:cubicBezTo>
                  <a:cubicBezTo>
                    <a:pt x="106" y="79"/>
                    <a:pt x="128" y="79"/>
                    <a:pt x="149" y="78"/>
                  </a:cubicBezTo>
                  <a:cubicBezTo>
                    <a:pt x="179" y="77"/>
                    <a:pt x="231" y="40"/>
                    <a:pt x="226" y="19"/>
                  </a:cubicBezTo>
                  <a:cubicBezTo>
                    <a:pt x="222" y="0"/>
                    <a:pt x="88" y="9"/>
                    <a:pt x="6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3"/>
            <p:cNvSpPr/>
            <p:nvPr/>
          </p:nvSpPr>
          <p:spPr bwMode="auto">
            <a:xfrm>
              <a:off x="834" y="2212"/>
              <a:ext cx="279" cy="104"/>
            </a:xfrm>
            <a:custGeom>
              <a:avLst/>
              <a:gdLst>
                <a:gd name="T0" fmla="*/ 46 w 118"/>
                <a:gd name="T1" fmla="*/ 41 h 44"/>
                <a:gd name="T2" fmla="*/ 86 w 118"/>
                <a:gd name="T3" fmla="*/ 34 h 44"/>
                <a:gd name="T4" fmla="*/ 113 w 118"/>
                <a:gd name="T5" fmla="*/ 3 h 44"/>
                <a:gd name="T6" fmla="*/ 15 w 118"/>
                <a:gd name="T7" fmla="*/ 2 h 44"/>
                <a:gd name="T8" fmla="*/ 4 w 118"/>
                <a:gd name="T9" fmla="*/ 21 h 44"/>
                <a:gd name="T10" fmla="*/ 8 w 118"/>
                <a:gd name="T11" fmla="*/ 40 h 44"/>
                <a:gd name="T12" fmla="*/ 46 w 118"/>
                <a:gd name="T13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" h="44">
                  <a:moveTo>
                    <a:pt x="46" y="41"/>
                  </a:moveTo>
                  <a:cubicBezTo>
                    <a:pt x="60" y="39"/>
                    <a:pt x="74" y="37"/>
                    <a:pt x="86" y="34"/>
                  </a:cubicBezTo>
                  <a:cubicBezTo>
                    <a:pt x="105" y="30"/>
                    <a:pt x="118" y="16"/>
                    <a:pt x="113" y="3"/>
                  </a:cubicBezTo>
                  <a:cubicBezTo>
                    <a:pt x="112" y="0"/>
                    <a:pt x="25" y="2"/>
                    <a:pt x="15" y="2"/>
                  </a:cubicBezTo>
                  <a:cubicBezTo>
                    <a:pt x="9" y="8"/>
                    <a:pt x="5" y="14"/>
                    <a:pt x="4" y="21"/>
                  </a:cubicBezTo>
                  <a:cubicBezTo>
                    <a:pt x="3" y="26"/>
                    <a:pt x="0" y="37"/>
                    <a:pt x="8" y="40"/>
                  </a:cubicBezTo>
                  <a:cubicBezTo>
                    <a:pt x="18" y="44"/>
                    <a:pt x="35" y="42"/>
                    <a:pt x="46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4"/>
            <p:cNvSpPr/>
            <p:nvPr/>
          </p:nvSpPr>
          <p:spPr bwMode="auto">
            <a:xfrm>
              <a:off x="1929" y="1002"/>
              <a:ext cx="966" cy="438"/>
            </a:xfrm>
            <a:custGeom>
              <a:avLst/>
              <a:gdLst>
                <a:gd name="T0" fmla="*/ 4 w 409"/>
                <a:gd name="T1" fmla="*/ 145 h 185"/>
                <a:gd name="T2" fmla="*/ 3 w 409"/>
                <a:gd name="T3" fmla="*/ 164 h 185"/>
                <a:gd name="T4" fmla="*/ 21 w 409"/>
                <a:gd name="T5" fmla="*/ 164 h 185"/>
                <a:gd name="T6" fmla="*/ 409 w 409"/>
                <a:gd name="T7" fmla="*/ 185 h 185"/>
                <a:gd name="T8" fmla="*/ 409 w 409"/>
                <a:gd name="T9" fmla="*/ 185 h 185"/>
                <a:gd name="T10" fmla="*/ 409 w 409"/>
                <a:gd name="T11" fmla="*/ 39 h 185"/>
                <a:gd name="T12" fmla="*/ 409 w 409"/>
                <a:gd name="T13" fmla="*/ 14 h 185"/>
                <a:gd name="T14" fmla="*/ 383 w 409"/>
                <a:gd name="T15" fmla="*/ 9 h 185"/>
                <a:gd name="T16" fmla="*/ 268 w 409"/>
                <a:gd name="T17" fmla="*/ 3 h 185"/>
                <a:gd name="T18" fmla="*/ 95 w 409"/>
                <a:gd name="T19" fmla="*/ 77 h 185"/>
                <a:gd name="T20" fmla="*/ 24 w 409"/>
                <a:gd name="T21" fmla="*/ 124 h 185"/>
                <a:gd name="T22" fmla="*/ 4 w 409"/>
                <a:gd name="T23" fmla="*/ 14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9" h="185">
                  <a:moveTo>
                    <a:pt x="4" y="145"/>
                  </a:moveTo>
                  <a:cubicBezTo>
                    <a:pt x="0" y="151"/>
                    <a:pt x="2" y="158"/>
                    <a:pt x="3" y="164"/>
                  </a:cubicBezTo>
                  <a:cubicBezTo>
                    <a:pt x="3" y="165"/>
                    <a:pt x="19" y="164"/>
                    <a:pt x="21" y="164"/>
                  </a:cubicBezTo>
                  <a:cubicBezTo>
                    <a:pt x="150" y="171"/>
                    <a:pt x="280" y="178"/>
                    <a:pt x="409" y="185"/>
                  </a:cubicBezTo>
                  <a:cubicBezTo>
                    <a:pt x="409" y="185"/>
                    <a:pt x="409" y="185"/>
                    <a:pt x="409" y="185"/>
                  </a:cubicBezTo>
                  <a:cubicBezTo>
                    <a:pt x="409" y="136"/>
                    <a:pt x="409" y="88"/>
                    <a:pt x="409" y="39"/>
                  </a:cubicBezTo>
                  <a:cubicBezTo>
                    <a:pt x="409" y="31"/>
                    <a:pt x="409" y="22"/>
                    <a:pt x="409" y="14"/>
                  </a:cubicBezTo>
                  <a:cubicBezTo>
                    <a:pt x="409" y="9"/>
                    <a:pt x="389" y="9"/>
                    <a:pt x="383" y="9"/>
                  </a:cubicBezTo>
                  <a:cubicBezTo>
                    <a:pt x="344" y="4"/>
                    <a:pt x="307" y="0"/>
                    <a:pt x="268" y="3"/>
                  </a:cubicBezTo>
                  <a:cubicBezTo>
                    <a:pt x="195" y="7"/>
                    <a:pt x="143" y="45"/>
                    <a:pt x="95" y="77"/>
                  </a:cubicBezTo>
                  <a:cubicBezTo>
                    <a:pt x="71" y="93"/>
                    <a:pt x="47" y="108"/>
                    <a:pt x="24" y="124"/>
                  </a:cubicBezTo>
                  <a:cubicBezTo>
                    <a:pt x="15" y="130"/>
                    <a:pt x="8" y="138"/>
                    <a:pt x="4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5"/>
            <p:cNvSpPr>
              <a:spLocks noEditPoints="1"/>
            </p:cNvSpPr>
            <p:nvPr/>
          </p:nvSpPr>
          <p:spPr bwMode="auto">
            <a:xfrm>
              <a:off x="-3666" y="716"/>
              <a:ext cx="13096" cy="3049"/>
            </a:xfrm>
            <a:custGeom>
              <a:avLst/>
              <a:gdLst>
                <a:gd name="T0" fmla="*/ 2810 w 5541"/>
                <a:gd name="T1" fmla="*/ 14 h 1288"/>
                <a:gd name="T2" fmla="*/ 2532 w 5541"/>
                <a:gd name="T3" fmla="*/ 94 h 1288"/>
                <a:gd name="T4" fmla="*/ 2870 w 5541"/>
                <a:gd name="T5" fmla="*/ 50 h 1288"/>
                <a:gd name="T6" fmla="*/ 4020 w 5541"/>
                <a:gd name="T7" fmla="*/ 226 h 1288"/>
                <a:gd name="T8" fmla="*/ 4114 w 5541"/>
                <a:gd name="T9" fmla="*/ 215 h 1288"/>
                <a:gd name="T10" fmla="*/ 4475 w 5541"/>
                <a:gd name="T11" fmla="*/ 287 h 1288"/>
                <a:gd name="T12" fmla="*/ 4823 w 5541"/>
                <a:gd name="T13" fmla="*/ 318 h 1288"/>
                <a:gd name="T14" fmla="*/ 4864 w 5541"/>
                <a:gd name="T15" fmla="*/ 324 h 1288"/>
                <a:gd name="T16" fmla="*/ 4658 w 5541"/>
                <a:gd name="T17" fmla="*/ 348 h 1288"/>
                <a:gd name="T18" fmla="*/ 4655 w 5541"/>
                <a:gd name="T19" fmla="*/ 347 h 1288"/>
                <a:gd name="T20" fmla="*/ 4617 w 5541"/>
                <a:gd name="T21" fmla="*/ 420 h 1288"/>
                <a:gd name="T22" fmla="*/ 4586 w 5541"/>
                <a:gd name="T23" fmla="*/ 341 h 1288"/>
                <a:gd name="T24" fmla="*/ 4579 w 5541"/>
                <a:gd name="T25" fmla="*/ 341 h 1288"/>
                <a:gd name="T26" fmla="*/ 4535 w 5541"/>
                <a:gd name="T27" fmla="*/ 419 h 1288"/>
                <a:gd name="T28" fmla="*/ 4496 w 5541"/>
                <a:gd name="T29" fmla="*/ 418 h 1288"/>
                <a:gd name="T30" fmla="*/ 4482 w 5541"/>
                <a:gd name="T31" fmla="*/ 332 h 1288"/>
                <a:gd name="T32" fmla="*/ 4419 w 5541"/>
                <a:gd name="T33" fmla="*/ 417 h 1288"/>
                <a:gd name="T34" fmla="*/ 4372 w 5541"/>
                <a:gd name="T35" fmla="*/ 416 h 1288"/>
                <a:gd name="T36" fmla="*/ 4300 w 5541"/>
                <a:gd name="T37" fmla="*/ 317 h 1288"/>
                <a:gd name="T38" fmla="*/ 4285 w 5541"/>
                <a:gd name="T39" fmla="*/ 315 h 1288"/>
                <a:gd name="T40" fmla="*/ 4202 w 5541"/>
                <a:gd name="T41" fmla="*/ 414 h 1288"/>
                <a:gd name="T42" fmla="*/ 4137 w 5541"/>
                <a:gd name="T43" fmla="*/ 413 h 1288"/>
                <a:gd name="T44" fmla="*/ 4052 w 5541"/>
                <a:gd name="T45" fmla="*/ 296 h 1288"/>
                <a:gd name="T46" fmla="*/ 4020 w 5541"/>
                <a:gd name="T47" fmla="*/ 293 h 1288"/>
                <a:gd name="T48" fmla="*/ 3812 w 5541"/>
                <a:gd name="T49" fmla="*/ 407 h 1288"/>
                <a:gd name="T50" fmla="*/ 3712 w 5541"/>
                <a:gd name="T51" fmla="*/ 406 h 1288"/>
                <a:gd name="T52" fmla="*/ 3572 w 5541"/>
                <a:gd name="T53" fmla="*/ 236 h 1288"/>
                <a:gd name="T54" fmla="*/ 3495 w 5541"/>
                <a:gd name="T55" fmla="*/ 242 h 1288"/>
                <a:gd name="T56" fmla="*/ 3295 w 5541"/>
                <a:gd name="T57" fmla="*/ 399 h 1288"/>
                <a:gd name="T58" fmla="*/ 3160 w 5541"/>
                <a:gd name="T59" fmla="*/ 397 h 1288"/>
                <a:gd name="T60" fmla="*/ 1685 w 5541"/>
                <a:gd name="T61" fmla="*/ 633 h 1288"/>
                <a:gd name="T62" fmla="*/ 1648 w 5541"/>
                <a:gd name="T63" fmla="*/ 642 h 1288"/>
                <a:gd name="T64" fmla="*/ 1188 w 5541"/>
                <a:gd name="T65" fmla="*/ 669 h 1288"/>
                <a:gd name="T66" fmla="*/ 1257 w 5541"/>
                <a:gd name="T67" fmla="*/ 579 h 1288"/>
                <a:gd name="T68" fmla="*/ 1252 w 5541"/>
                <a:gd name="T69" fmla="*/ 577 h 1288"/>
                <a:gd name="T70" fmla="*/ 1178 w 5541"/>
                <a:gd name="T71" fmla="*/ 666 h 1288"/>
                <a:gd name="T72" fmla="*/ 985 w 5541"/>
                <a:gd name="T73" fmla="*/ 651 h 1288"/>
                <a:gd name="T74" fmla="*/ 1149 w 5541"/>
                <a:gd name="T75" fmla="*/ 717 h 1288"/>
                <a:gd name="T76" fmla="*/ 1130 w 5541"/>
                <a:gd name="T77" fmla="*/ 783 h 1288"/>
                <a:gd name="T78" fmla="*/ 1132 w 5541"/>
                <a:gd name="T79" fmla="*/ 797 h 1288"/>
                <a:gd name="T80" fmla="*/ 1146 w 5541"/>
                <a:gd name="T81" fmla="*/ 743 h 1288"/>
                <a:gd name="T82" fmla="*/ 1379 w 5541"/>
                <a:gd name="T83" fmla="*/ 722 h 1288"/>
                <a:gd name="T84" fmla="*/ 1282 w 5541"/>
                <a:gd name="T85" fmla="*/ 881 h 1288"/>
                <a:gd name="T86" fmla="*/ 1708 w 5541"/>
                <a:gd name="T87" fmla="*/ 673 h 1288"/>
                <a:gd name="T88" fmla="*/ 3159 w 5541"/>
                <a:gd name="T89" fmla="*/ 471 h 1288"/>
                <a:gd name="T90" fmla="*/ 5407 w 5541"/>
                <a:gd name="T91" fmla="*/ 449 h 1288"/>
                <a:gd name="T92" fmla="*/ 2821 w 5541"/>
                <a:gd name="T93" fmla="*/ 672 h 1288"/>
                <a:gd name="T94" fmla="*/ 2300 w 5541"/>
                <a:gd name="T95" fmla="*/ 851 h 1288"/>
                <a:gd name="T96" fmla="*/ 1340 w 5541"/>
                <a:gd name="T97" fmla="*/ 978 h 1288"/>
                <a:gd name="T98" fmla="*/ 1757 w 5541"/>
                <a:gd name="T99" fmla="*/ 1019 h 1288"/>
                <a:gd name="T100" fmla="*/ 266 w 5541"/>
                <a:gd name="T101" fmla="*/ 1288 h 1288"/>
                <a:gd name="T102" fmla="*/ 2844 w 5541"/>
                <a:gd name="T103" fmla="*/ 949 h 1288"/>
                <a:gd name="T104" fmla="*/ 5529 w 5541"/>
                <a:gd name="T105" fmla="*/ 413 h 1288"/>
                <a:gd name="T106" fmla="*/ 2683 w 5541"/>
                <a:gd name="T107" fmla="*/ 830 h 1288"/>
                <a:gd name="T108" fmla="*/ 2658 w 5541"/>
                <a:gd name="T109" fmla="*/ 829 h 1288"/>
                <a:gd name="T110" fmla="*/ 2800 w 5541"/>
                <a:gd name="T111" fmla="*/ 732 h 1288"/>
                <a:gd name="T112" fmla="*/ 2880 w 5541"/>
                <a:gd name="T113" fmla="*/ 794 h 1288"/>
                <a:gd name="T114" fmla="*/ 2891 w 5541"/>
                <a:gd name="T115" fmla="*/ 862 h 1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1" h="1288">
                  <a:moveTo>
                    <a:pt x="5511" y="396"/>
                  </a:moveTo>
                  <a:cubicBezTo>
                    <a:pt x="4789" y="294"/>
                    <a:pt x="4068" y="190"/>
                    <a:pt x="3347" y="86"/>
                  </a:cubicBezTo>
                  <a:cubicBezTo>
                    <a:pt x="3168" y="61"/>
                    <a:pt x="2990" y="35"/>
                    <a:pt x="2810" y="14"/>
                  </a:cubicBezTo>
                  <a:cubicBezTo>
                    <a:pt x="2781" y="11"/>
                    <a:pt x="2753" y="8"/>
                    <a:pt x="2724" y="5"/>
                  </a:cubicBezTo>
                  <a:cubicBezTo>
                    <a:pt x="2681" y="0"/>
                    <a:pt x="2632" y="4"/>
                    <a:pt x="2599" y="26"/>
                  </a:cubicBezTo>
                  <a:cubicBezTo>
                    <a:pt x="2583" y="37"/>
                    <a:pt x="2524" y="75"/>
                    <a:pt x="2532" y="94"/>
                  </a:cubicBezTo>
                  <a:cubicBezTo>
                    <a:pt x="2533" y="98"/>
                    <a:pt x="2600" y="62"/>
                    <a:pt x="2605" y="59"/>
                  </a:cubicBezTo>
                  <a:cubicBezTo>
                    <a:pt x="2637" y="42"/>
                    <a:pt x="2664" y="35"/>
                    <a:pt x="2706" y="34"/>
                  </a:cubicBezTo>
                  <a:cubicBezTo>
                    <a:pt x="2759" y="33"/>
                    <a:pt x="2817" y="44"/>
                    <a:pt x="2870" y="50"/>
                  </a:cubicBezTo>
                  <a:cubicBezTo>
                    <a:pt x="3001" y="65"/>
                    <a:pt x="3132" y="81"/>
                    <a:pt x="3263" y="98"/>
                  </a:cubicBezTo>
                  <a:cubicBezTo>
                    <a:pt x="3516" y="131"/>
                    <a:pt x="3768" y="166"/>
                    <a:pt x="4020" y="202"/>
                  </a:cubicBezTo>
                  <a:cubicBezTo>
                    <a:pt x="4020" y="226"/>
                    <a:pt x="4020" y="226"/>
                    <a:pt x="4020" y="226"/>
                  </a:cubicBezTo>
                  <a:cubicBezTo>
                    <a:pt x="4124" y="239"/>
                    <a:pt x="4124" y="239"/>
                    <a:pt x="4124" y="239"/>
                  </a:cubicBezTo>
                  <a:cubicBezTo>
                    <a:pt x="4124" y="217"/>
                    <a:pt x="4124" y="217"/>
                    <a:pt x="4124" y="217"/>
                  </a:cubicBezTo>
                  <a:cubicBezTo>
                    <a:pt x="4114" y="215"/>
                    <a:pt x="4114" y="215"/>
                    <a:pt x="4114" y="215"/>
                  </a:cubicBezTo>
                  <a:cubicBezTo>
                    <a:pt x="4155" y="221"/>
                    <a:pt x="4195" y="227"/>
                    <a:pt x="4236" y="232"/>
                  </a:cubicBezTo>
                  <a:cubicBezTo>
                    <a:pt x="4316" y="244"/>
                    <a:pt x="4396" y="255"/>
                    <a:pt x="4475" y="267"/>
                  </a:cubicBezTo>
                  <a:cubicBezTo>
                    <a:pt x="4475" y="287"/>
                    <a:pt x="4475" y="287"/>
                    <a:pt x="4475" y="287"/>
                  </a:cubicBezTo>
                  <a:cubicBezTo>
                    <a:pt x="4535" y="294"/>
                    <a:pt x="4535" y="294"/>
                    <a:pt x="4535" y="294"/>
                  </a:cubicBezTo>
                  <a:cubicBezTo>
                    <a:pt x="4535" y="275"/>
                    <a:pt x="4535" y="275"/>
                    <a:pt x="4535" y="275"/>
                  </a:cubicBezTo>
                  <a:cubicBezTo>
                    <a:pt x="4631" y="289"/>
                    <a:pt x="4727" y="303"/>
                    <a:pt x="4823" y="318"/>
                  </a:cubicBezTo>
                  <a:cubicBezTo>
                    <a:pt x="4823" y="328"/>
                    <a:pt x="4823" y="328"/>
                    <a:pt x="4823" y="328"/>
                  </a:cubicBezTo>
                  <a:cubicBezTo>
                    <a:pt x="4864" y="333"/>
                    <a:pt x="4864" y="333"/>
                    <a:pt x="4864" y="333"/>
                  </a:cubicBezTo>
                  <a:cubicBezTo>
                    <a:pt x="4864" y="324"/>
                    <a:pt x="4864" y="324"/>
                    <a:pt x="4864" y="324"/>
                  </a:cubicBezTo>
                  <a:cubicBezTo>
                    <a:pt x="5072" y="354"/>
                    <a:pt x="5280" y="385"/>
                    <a:pt x="5488" y="417"/>
                  </a:cubicBezTo>
                  <a:cubicBezTo>
                    <a:pt x="5488" y="419"/>
                    <a:pt x="5488" y="419"/>
                    <a:pt x="5488" y="419"/>
                  </a:cubicBezTo>
                  <a:cubicBezTo>
                    <a:pt x="4658" y="348"/>
                    <a:pt x="4658" y="348"/>
                    <a:pt x="4658" y="348"/>
                  </a:cubicBezTo>
                  <a:cubicBezTo>
                    <a:pt x="4658" y="421"/>
                    <a:pt x="4658" y="421"/>
                    <a:pt x="4658" y="421"/>
                  </a:cubicBezTo>
                  <a:cubicBezTo>
                    <a:pt x="4657" y="421"/>
                    <a:pt x="4656" y="421"/>
                    <a:pt x="4655" y="421"/>
                  </a:cubicBezTo>
                  <a:cubicBezTo>
                    <a:pt x="4655" y="347"/>
                    <a:pt x="4655" y="347"/>
                    <a:pt x="4655" y="347"/>
                  </a:cubicBezTo>
                  <a:cubicBezTo>
                    <a:pt x="4622" y="344"/>
                    <a:pt x="4622" y="344"/>
                    <a:pt x="4622" y="344"/>
                  </a:cubicBezTo>
                  <a:cubicBezTo>
                    <a:pt x="4622" y="420"/>
                    <a:pt x="4622" y="420"/>
                    <a:pt x="4622" y="420"/>
                  </a:cubicBezTo>
                  <a:cubicBezTo>
                    <a:pt x="4620" y="420"/>
                    <a:pt x="4618" y="420"/>
                    <a:pt x="4617" y="420"/>
                  </a:cubicBezTo>
                  <a:cubicBezTo>
                    <a:pt x="4618" y="420"/>
                    <a:pt x="4618" y="420"/>
                    <a:pt x="4618" y="420"/>
                  </a:cubicBezTo>
                  <a:cubicBezTo>
                    <a:pt x="4618" y="344"/>
                    <a:pt x="4618" y="344"/>
                    <a:pt x="4618" y="344"/>
                  </a:cubicBezTo>
                  <a:cubicBezTo>
                    <a:pt x="4586" y="341"/>
                    <a:pt x="4586" y="341"/>
                    <a:pt x="4586" y="341"/>
                  </a:cubicBezTo>
                  <a:cubicBezTo>
                    <a:pt x="4586" y="420"/>
                    <a:pt x="4586" y="420"/>
                    <a:pt x="4586" y="420"/>
                  </a:cubicBezTo>
                  <a:cubicBezTo>
                    <a:pt x="4583" y="420"/>
                    <a:pt x="4581" y="420"/>
                    <a:pt x="4579" y="420"/>
                  </a:cubicBezTo>
                  <a:cubicBezTo>
                    <a:pt x="4579" y="341"/>
                    <a:pt x="4579" y="341"/>
                    <a:pt x="4579" y="341"/>
                  </a:cubicBezTo>
                  <a:cubicBezTo>
                    <a:pt x="4547" y="338"/>
                    <a:pt x="4547" y="338"/>
                    <a:pt x="4547" y="338"/>
                  </a:cubicBezTo>
                  <a:cubicBezTo>
                    <a:pt x="4547" y="419"/>
                    <a:pt x="4547" y="419"/>
                    <a:pt x="4547" y="419"/>
                  </a:cubicBezTo>
                  <a:cubicBezTo>
                    <a:pt x="4543" y="419"/>
                    <a:pt x="4539" y="419"/>
                    <a:pt x="4535" y="419"/>
                  </a:cubicBezTo>
                  <a:cubicBezTo>
                    <a:pt x="4535" y="337"/>
                    <a:pt x="4535" y="337"/>
                    <a:pt x="4535" y="337"/>
                  </a:cubicBezTo>
                  <a:cubicBezTo>
                    <a:pt x="4496" y="334"/>
                    <a:pt x="4496" y="334"/>
                    <a:pt x="4496" y="334"/>
                  </a:cubicBezTo>
                  <a:cubicBezTo>
                    <a:pt x="4496" y="418"/>
                    <a:pt x="4496" y="418"/>
                    <a:pt x="4496" y="418"/>
                  </a:cubicBezTo>
                  <a:cubicBezTo>
                    <a:pt x="4478" y="418"/>
                    <a:pt x="4461" y="418"/>
                    <a:pt x="4443" y="417"/>
                  </a:cubicBezTo>
                  <a:cubicBezTo>
                    <a:pt x="4482" y="418"/>
                    <a:pt x="4482" y="418"/>
                    <a:pt x="4482" y="418"/>
                  </a:cubicBezTo>
                  <a:cubicBezTo>
                    <a:pt x="4482" y="332"/>
                    <a:pt x="4482" y="332"/>
                    <a:pt x="4482" y="332"/>
                  </a:cubicBezTo>
                  <a:cubicBezTo>
                    <a:pt x="4435" y="328"/>
                    <a:pt x="4435" y="328"/>
                    <a:pt x="4435" y="328"/>
                  </a:cubicBezTo>
                  <a:cubicBezTo>
                    <a:pt x="4435" y="417"/>
                    <a:pt x="4435" y="417"/>
                    <a:pt x="4435" y="417"/>
                  </a:cubicBezTo>
                  <a:cubicBezTo>
                    <a:pt x="4430" y="417"/>
                    <a:pt x="4424" y="417"/>
                    <a:pt x="4419" y="417"/>
                  </a:cubicBezTo>
                  <a:cubicBezTo>
                    <a:pt x="4419" y="327"/>
                    <a:pt x="4419" y="327"/>
                    <a:pt x="4419" y="327"/>
                  </a:cubicBezTo>
                  <a:cubicBezTo>
                    <a:pt x="4372" y="323"/>
                    <a:pt x="4372" y="323"/>
                    <a:pt x="4372" y="323"/>
                  </a:cubicBezTo>
                  <a:cubicBezTo>
                    <a:pt x="4372" y="416"/>
                    <a:pt x="4372" y="416"/>
                    <a:pt x="4372" y="416"/>
                  </a:cubicBezTo>
                  <a:cubicBezTo>
                    <a:pt x="4368" y="416"/>
                    <a:pt x="4364" y="416"/>
                    <a:pt x="4360" y="416"/>
                  </a:cubicBezTo>
                  <a:cubicBezTo>
                    <a:pt x="4360" y="322"/>
                    <a:pt x="4360" y="322"/>
                    <a:pt x="4360" y="322"/>
                  </a:cubicBezTo>
                  <a:cubicBezTo>
                    <a:pt x="4300" y="317"/>
                    <a:pt x="4300" y="317"/>
                    <a:pt x="4300" y="317"/>
                  </a:cubicBezTo>
                  <a:cubicBezTo>
                    <a:pt x="4300" y="415"/>
                    <a:pt x="4300" y="415"/>
                    <a:pt x="4300" y="415"/>
                  </a:cubicBezTo>
                  <a:cubicBezTo>
                    <a:pt x="4295" y="415"/>
                    <a:pt x="4290" y="415"/>
                    <a:pt x="4285" y="415"/>
                  </a:cubicBezTo>
                  <a:cubicBezTo>
                    <a:pt x="4285" y="315"/>
                    <a:pt x="4285" y="315"/>
                    <a:pt x="4285" y="315"/>
                  </a:cubicBezTo>
                  <a:cubicBezTo>
                    <a:pt x="4220" y="310"/>
                    <a:pt x="4220" y="310"/>
                    <a:pt x="4220" y="310"/>
                  </a:cubicBezTo>
                  <a:cubicBezTo>
                    <a:pt x="4220" y="414"/>
                    <a:pt x="4220" y="414"/>
                    <a:pt x="4220" y="414"/>
                  </a:cubicBezTo>
                  <a:cubicBezTo>
                    <a:pt x="4214" y="414"/>
                    <a:pt x="4208" y="414"/>
                    <a:pt x="4202" y="414"/>
                  </a:cubicBezTo>
                  <a:cubicBezTo>
                    <a:pt x="4202" y="308"/>
                    <a:pt x="4202" y="308"/>
                    <a:pt x="4202" y="308"/>
                  </a:cubicBezTo>
                  <a:cubicBezTo>
                    <a:pt x="4137" y="303"/>
                    <a:pt x="4137" y="303"/>
                    <a:pt x="4137" y="303"/>
                  </a:cubicBezTo>
                  <a:cubicBezTo>
                    <a:pt x="4137" y="413"/>
                    <a:pt x="4137" y="413"/>
                    <a:pt x="4137" y="413"/>
                  </a:cubicBezTo>
                  <a:cubicBezTo>
                    <a:pt x="4131" y="412"/>
                    <a:pt x="4124" y="412"/>
                    <a:pt x="4117" y="412"/>
                  </a:cubicBezTo>
                  <a:cubicBezTo>
                    <a:pt x="4117" y="301"/>
                    <a:pt x="4117" y="301"/>
                    <a:pt x="4117" y="301"/>
                  </a:cubicBezTo>
                  <a:cubicBezTo>
                    <a:pt x="4052" y="296"/>
                    <a:pt x="4052" y="296"/>
                    <a:pt x="4052" y="296"/>
                  </a:cubicBezTo>
                  <a:cubicBezTo>
                    <a:pt x="4052" y="411"/>
                    <a:pt x="4052" y="411"/>
                    <a:pt x="4052" y="411"/>
                  </a:cubicBezTo>
                  <a:cubicBezTo>
                    <a:pt x="4041" y="411"/>
                    <a:pt x="4031" y="411"/>
                    <a:pt x="4020" y="411"/>
                  </a:cubicBezTo>
                  <a:cubicBezTo>
                    <a:pt x="4020" y="293"/>
                    <a:pt x="4020" y="293"/>
                    <a:pt x="4020" y="293"/>
                  </a:cubicBezTo>
                  <a:cubicBezTo>
                    <a:pt x="3944" y="286"/>
                    <a:pt x="3944" y="286"/>
                    <a:pt x="3944" y="286"/>
                  </a:cubicBezTo>
                  <a:cubicBezTo>
                    <a:pt x="3944" y="409"/>
                    <a:pt x="3944" y="409"/>
                    <a:pt x="3944" y="409"/>
                  </a:cubicBezTo>
                  <a:cubicBezTo>
                    <a:pt x="3900" y="409"/>
                    <a:pt x="3856" y="408"/>
                    <a:pt x="3812" y="407"/>
                  </a:cubicBezTo>
                  <a:cubicBezTo>
                    <a:pt x="3812" y="275"/>
                    <a:pt x="3812" y="275"/>
                    <a:pt x="3812" y="275"/>
                  </a:cubicBezTo>
                  <a:cubicBezTo>
                    <a:pt x="3712" y="266"/>
                    <a:pt x="3712" y="266"/>
                    <a:pt x="3712" y="266"/>
                  </a:cubicBezTo>
                  <a:cubicBezTo>
                    <a:pt x="3712" y="406"/>
                    <a:pt x="3712" y="406"/>
                    <a:pt x="3712" y="406"/>
                  </a:cubicBezTo>
                  <a:cubicBezTo>
                    <a:pt x="3664" y="405"/>
                    <a:pt x="3615" y="404"/>
                    <a:pt x="3567" y="403"/>
                  </a:cubicBezTo>
                  <a:cubicBezTo>
                    <a:pt x="3573" y="403"/>
                    <a:pt x="3573" y="403"/>
                    <a:pt x="3573" y="403"/>
                  </a:cubicBezTo>
                  <a:cubicBezTo>
                    <a:pt x="3573" y="403"/>
                    <a:pt x="3573" y="239"/>
                    <a:pt x="3572" y="236"/>
                  </a:cubicBezTo>
                  <a:cubicBezTo>
                    <a:pt x="3560" y="215"/>
                    <a:pt x="3496" y="213"/>
                    <a:pt x="3495" y="239"/>
                  </a:cubicBezTo>
                  <a:cubicBezTo>
                    <a:pt x="3495" y="240"/>
                    <a:pt x="3495" y="240"/>
                    <a:pt x="3495" y="240"/>
                  </a:cubicBezTo>
                  <a:cubicBezTo>
                    <a:pt x="3495" y="241"/>
                    <a:pt x="3495" y="242"/>
                    <a:pt x="3495" y="242"/>
                  </a:cubicBezTo>
                  <a:cubicBezTo>
                    <a:pt x="3495" y="402"/>
                    <a:pt x="3495" y="402"/>
                    <a:pt x="3495" y="402"/>
                  </a:cubicBezTo>
                  <a:cubicBezTo>
                    <a:pt x="3420" y="401"/>
                    <a:pt x="3346" y="400"/>
                    <a:pt x="3272" y="399"/>
                  </a:cubicBezTo>
                  <a:cubicBezTo>
                    <a:pt x="3295" y="399"/>
                    <a:pt x="3295" y="399"/>
                    <a:pt x="3295" y="399"/>
                  </a:cubicBezTo>
                  <a:cubicBezTo>
                    <a:pt x="3295" y="231"/>
                    <a:pt x="3295" y="231"/>
                    <a:pt x="3295" y="231"/>
                  </a:cubicBezTo>
                  <a:cubicBezTo>
                    <a:pt x="3160" y="219"/>
                    <a:pt x="3160" y="219"/>
                    <a:pt x="3160" y="219"/>
                  </a:cubicBezTo>
                  <a:cubicBezTo>
                    <a:pt x="3160" y="397"/>
                    <a:pt x="3160" y="397"/>
                    <a:pt x="3160" y="397"/>
                  </a:cubicBezTo>
                  <a:cubicBezTo>
                    <a:pt x="2979" y="393"/>
                    <a:pt x="2791" y="382"/>
                    <a:pt x="2614" y="399"/>
                  </a:cubicBezTo>
                  <a:cubicBezTo>
                    <a:pt x="2421" y="418"/>
                    <a:pt x="2229" y="480"/>
                    <a:pt x="2049" y="528"/>
                  </a:cubicBezTo>
                  <a:cubicBezTo>
                    <a:pt x="1929" y="560"/>
                    <a:pt x="1808" y="601"/>
                    <a:pt x="1685" y="633"/>
                  </a:cubicBezTo>
                  <a:cubicBezTo>
                    <a:pt x="1627" y="564"/>
                    <a:pt x="1478" y="515"/>
                    <a:pt x="1304" y="515"/>
                  </a:cubicBezTo>
                  <a:cubicBezTo>
                    <a:pt x="1297" y="515"/>
                    <a:pt x="1289" y="515"/>
                    <a:pt x="1282" y="515"/>
                  </a:cubicBezTo>
                  <a:cubicBezTo>
                    <a:pt x="1454" y="519"/>
                    <a:pt x="1598" y="571"/>
                    <a:pt x="1648" y="642"/>
                  </a:cubicBezTo>
                  <a:cubicBezTo>
                    <a:pt x="1599" y="654"/>
                    <a:pt x="1550" y="665"/>
                    <a:pt x="1499" y="673"/>
                  </a:cubicBezTo>
                  <a:cubicBezTo>
                    <a:pt x="1391" y="689"/>
                    <a:pt x="1286" y="688"/>
                    <a:pt x="1182" y="678"/>
                  </a:cubicBezTo>
                  <a:cubicBezTo>
                    <a:pt x="1184" y="675"/>
                    <a:pt x="1186" y="672"/>
                    <a:pt x="1188" y="669"/>
                  </a:cubicBezTo>
                  <a:cubicBezTo>
                    <a:pt x="1194" y="661"/>
                    <a:pt x="1199" y="652"/>
                    <a:pt x="1205" y="644"/>
                  </a:cubicBezTo>
                  <a:cubicBezTo>
                    <a:pt x="1211" y="636"/>
                    <a:pt x="1217" y="628"/>
                    <a:pt x="1223" y="620"/>
                  </a:cubicBezTo>
                  <a:cubicBezTo>
                    <a:pt x="1235" y="605"/>
                    <a:pt x="1247" y="591"/>
                    <a:pt x="1257" y="579"/>
                  </a:cubicBezTo>
                  <a:cubicBezTo>
                    <a:pt x="1278" y="554"/>
                    <a:pt x="1291" y="538"/>
                    <a:pt x="1291" y="538"/>
                  </a:cubicBezTo>
                  <a:cubicBezTo>
                    <a:pt x="1291" y="538"/>
                    <a:pt x="1287" y="542"/>
                    <a:pt x="1280" y="549"/>
                  </a:cubicBezTo>
                  <a:cubicBezTo>
                    <a:pt x="1273" y="555"/>
                    <a:pt x="1263" y="565"/>
                    <a:pt x="1252" y="577"/>
                  </a:cubicBezTo>
                  <a:cubicBezTo>
                    <a:pt x="1241" y="588"/>
                    <a:pt x="1228" y="602"/>
                    <a:pt x="1215" y="617"/>
                  </a:cubicBezTo>
                  <a:cubicBezTo>
                    <a:pt x="1209" y="625"/>
                    <a:pt x="1202" y="633"/>
                    <a:pt x="1196" y="641"/>
                  </a:cubicBezTo>
                  <a:cubicBezTo>
                    <a:pt x="1190" y="649"/>
                    <a:pt x="1184" y="658"/>
                    <a:pt x="1178" y="666"/>
                  </a:cubicBezTo>
                  <a:cubicBezTo>
                    <a:pt x="1176" y="670"/>
                    <a:pt x="1174" y="673"/>
                    <a:pt x="1171" y="677"/>
                  </a:cubicBezTo>
                  <a:cubicBezTo>
                    <a:pt x="1116" y="671"/>
                    <a:pt x="1061" y="664"/>
                    <a:pt x="1005" y="655"/>
                  </a:cubicBezTo>
                  <a:cubicBezTo>
                    <a:pt x="997" y="654"/>
                    <a:pt x="995" y="653"/>
                    <a:pt x="985" y="651"/>
                  </a:cubicBezTo>
                  <a:cubicBezTo>
                    <a:pt x="967" y="705"/>
                    <a:pt x="1029" y="699"/>
                    <a:pt x="1099" y="709"/>
                  </a:cubicBezTo>
                  <a:cubicBezTo>
                    <a:pt x="1116" y="712"/>
                    <a:pt x="1132" y="714"/>
                    <a:pt x="1149" y="715"/>
                  </a:cubicBezTo>
                  <a:cubicBezTo>
                    <a:pt x="1149" y="716"/>
                    <a:pt x="1149" y="717"/>
                    <a:pt x="1149" y="717"/>
                  </a:cubicBezTo>
                  <a:cubicBezTo>
                    <a:pt x="1144" y="725"/>
                    <a:pt x="1142" y="734"/>
                    <a:pt x="1139" y="741"/>
                  </a:cubicBezTo>
                  <a:cubicBezTo>
                    <a:pt x="1136" y="749"/>
                    <a:pt x="1134" y="757"/>
                    <a:pt x="1133" y="764"/>
                  </a:cubicBezTo>
                  <a:cubicBezTo>
                    <a:pt x="1131" y="771"/>
                    <a:pt x="1130" y="777"/>
                    <a:pt x="1130" y="783"/>
                  </a:cubicBezTo>
                  <a:cubicBezTo>
                    <a:pt x="1130" y="788"/>
                    <a:pt x="1129" y="793"/>
                    <a:pt x="1130" y="797"/>
                  </a:cubicBezTo>
                  <a:cubicBezTo>
                    <a:pt x="1132" y="805"/>
                    <a:pt x="1132" y="810"/>
                    <a:pt x="1132" y="810"/>
                  </a:cubicBezTo>
                  <a:cubicBezTo>
                    <a:pt x="1132" y="810"/>
                    <a:pt x="1132" y="805"/>
                    <a:pt x="1132" y="797"/>
                  </a:cubicBezTo>
                  <a:cubicBezTo>
                    <a:pt x="1132" y="793"/>
                    <a:pt x="1133" y="788"/>
                    <a:pt x="1134" y="783"/>
                  </a:cubicBezTo>
                  <a:cubicBezTo>
                    <a:pt x="1134" y="777"/>
                    <a:pt x="1137" y="771"/>
                    <a:pt x="1138" y="764"/>
                  </a:cubicBezTo>
                  <a:cubicBezTo>
                    <a:pt x="1140" y="757"/>
                    <a:pt x="1143" y="750"/>
                    <a:pt x="1146" y="743"/>
                  </a:cubicBezTo>
                  <a:cubicBezTo>
                    <a:pt x="1150" y="735"/>
                    <a:pt x="1153" y="727"/>
                    <a:pt x="1157" y="719"/>
                  </a:cubicBezTo>
                  <a:cubicBezTo>
                    <a:pt x="1158" y="718"/>
                    <a:pt x="1158" y="717"/>
                    <a:pt x="1159" y="716"/>
                  </a:cubicBezTo>
                  <a:cubicBezTo>
                    <a:pt x="1231" y="724"/>
                    <a:pt x="1308" y="726"/>
                    <a:pt x="1379" y="722"/>
                  </a:cubicBezTo>
                  <a:cubicBezTo>
                    <a:pt x="1480" y="716"/>
                    <a:pt x="1574" y="701"/>
                    <a:pt x="1666" y="682"/>
                  </a:cubicBezTo>
                  <a:cubicBezTo>
                    <a:pt x="1667" y="687"/>
                    <a:pt x="1668" y="693"/>
                    <a:pt x="1668" y="698"/>
                  </a:cubicBezTo>
                  <a:cubicBezTo>
                    <a:pt x="1668" y="796"/>
                    <a:pt x="1497" y="876"/>
                    <a:pt x="1282" y="881"/>
                  </a:cubicBezTo>
                  <a:cubicBezTo>
                    <a:pt x="1289" y="881"/>
                    <a:pt x="1297" y="881"/>
                    <a:pt x="1304" y="881"/>
                  </a:cubicBezTo>
                  <a:cubicBezTo>
                    <a:pt x="1529" y="881"/>
                    <a:pt x="1712" y="799"/>
                    <a:pt x="1712" y="698"/>
                  </a:cubicBezTo>
                  <a:cubicBezTo>
                    <a:pt x="1712" y="690"/>
                    <a:pt x="1711" y="681"/>
                    <a:pt x="1708" y="673"/>
                  </a:cubicBezTo>
                  <a:cubicBezTo>
                    <a:pt x="1796" y="654"/>
                    <a:pt x="1883" y="631"/>
                    <a:pt x="1975" y="610"/>
                  </a:cubicBezTo>
                  <a:cubicBezTo>
                    <a:pt x="2152" y="570"/>
                    <a:pt x="2335" y="520"/>
                    <a:pt x="2519" y="495"/>
                  </a:cubicBezTo>
                  <a:cubicBezTo>
                    <a:pt x="2727" y="466"/>
                    <a:pt x="2948" y="475"/>
                    <a:pt x="3159" y="471"/>
                  </a:cubicBezTo>
                  <a:cubicBezTo>
                    <a:pt x="3596" y="463"/>
                    <a:pt x="4032" y="460"/>
                    <a:pt x="4469" y="457"/>
                  </a:cubicBezTo>
                  <a:cubicBezTo>
                    <a:pt x="4682" y="456"/>
                    <a:pt x="4895" y="453"/>
                    <a:pt x="5107" y="451"/>
                  </a:cubicBezTo>
                  <a:cubicBezTo>
                    <a:pt x="5207" y="450"/>
                    <a:pt x="5307" y="449"/>
                    <a:pt x="5407" y="449"/>
                  </a:cubicBezTo>
                  <a:cubicBezTo>
                    <a:pt x="5420" y="449"/>
                    <a:pt x="5461" y="449"/>
                    <a:pt x="5488" y="448"/>
                  </a:cubicBezTo>
                  <a:cubicBezTo>
                    <a:pt x="5488" y="463"/>
                    <a:pt x="5488" y="463"/>
                    <a:pt x="5488" y="463"/>
                  </a:cubicBezTo>
                  <a:cubicBezTo>
                    <a:pt x="2821" y="672"/>
                    <a:pt x="2821" y="672"/>
                    <a:pt x="2821" y="672"/>
                  </a:cubicBezTo>
                  <a:cubicBezTo>
                    <a:pt x="2237" y="711"/>
                    <a:pt x="2237" y="711"/>
                    <a:pt x="2237" y="711"/>
                  </a:cubicBezTo>
                  <a:cubicBezTo>
                    <a:pt x="2237" y="711"/>
                    <a:pt x="2357" y="789"/>
                    <a:pt x="2402" y="851"/>
                  </a:cubicBezTo>
                  <a:cubicBezTo>
                    <a:pt x="2369" y="850"/>
                    <a:pt x="2335" y="850"/>
                    <a:pt x="2300" y="851"/>
                  </a:cubicBezTo>
                  <a:cubicBezTo>
                    <a:pt x="2030" y="855"/>
                    <a:pt x="1812" y="892"/>
                    <a:pt x="1809" y="934"/>
                  </a:cubicBezTo>
                  <a:cubicBezTo>
                    <a:pt x="1642" y="930"/>
                    <a:pt x="1475" y="926"/>
                    <a:pt x="1308" y="921"/>
                  </a:cubicBezTo>
                  <a:cubicBezTo>
                    <a:pt x="1301" y="946"/>
                    <a:pt x="1314" y="964"/>
                    <a:pt x="1340" y="978"/>
                  </a:cubicBezTo>
                  <a:cubicBezTo>
                    <a:pt x="0" y="1179"/>
                    <a:pt x="0" y="1179"/>
                    <a:pt x="0" y="1179"/>
                  </a:cubicBezTo>
                  <a:cubicBezTo>
                    <a:pt x="1389" y="996"/>
                    <a:pt x="1389" y="996"/>
                    <a:pt x="1389" y="996"/>
                  </a:cubicBezTo>
                  <a:cubicBezTo>
                    <a:pt x="1500" y="1025"/>
                    <a:pt x="1692" y="1020"/>
                    <a:pt x="1757" y="1019"/>
                  </a:cubicBezTo>
                  <a:cubicBezTo>
                    <a:pt x="1834" y="1017"/>
                    <a:pt x="1999" y="1019"/>
                    <a:pt x="2145" y="1003"/>
                  </a:cubicBezTo>
                  <a:cubicBezTo>
                    <a:pt x="2148" y="1003"/>
                    <a:pt x="2152" y="1004"/>
                    <a:pt x="2155" y="1004"/>
                  </a:cubicBezTo>
                  <a:cubicBezTo>
                    <a:pt x="266" y="1288"/>
                    <a:pt x="266" y="1288"/>
                    <a:pt x="266" y="1288"/>
                  </a:cubicBezTo>
                  <a:cubicBezTo>
                    <a:pt x="2531" y="989"/>
                    <a:pt x="2531" y="989"/>
                    <a:pt x="2531" y="989"/>
                  </a:cubicBezTo>
                  <a:cubicBezTo>
                    <a:pt x="2531" y="988"/>
                    <a:pt x="2531" y="988"/>
                    <a:pt x="2531" y="988"/>
                  </a:cubicBezTo>
                  <a:cubicBezTo>
                    <a:pt x="2687" y="972"/>
                    <a:pt x="2844" y="949"/>
                    <a:pt x="2844" y="949"/>
                  </a:cubicBezTo>
                  <a:cubicBezTo>
                    <a:pt x="5509" y="492"/>
                    <a:pt x="5509" y="492"/>
                    <a:pt x="5509" y="492"/>
                  </a:cubicBezTo>
                  <a:cubicBezTo>
                    <a:pt x="5529" y="487"/>
                    <a:pt x="5541" y="477"/>
                    <a:pt x="5540" y="468"/>
                  </a:cubicBezTo>
                  <a:cubicBezTo>
                    <a:pt x="5538" y="445"/>
                    <a:pt x="5534" y="427"/>
                    <a:pt x="5529" y="413"/>
                  </a:cubicBezTo>
                  <a:cubicBezTo>
                    <a:pt x="5527" y="406"/>
                    <a:pt x="5522" y="398"/>
                    <a:pt x="5511" y="396"/>
                  </a:cubicBezTo>
                  <a:close/>
                  <a:moveTo>
                    <a:pt x="2800" y="732"/>
                  </a:moveTo>
                  <a:cubicBezTo>
                    <a:pt x="2736" y="732"/>
                    <a:pt x="2683" y="776"/>
                    <a:pt x="2683" y="830"/>
                  </a:cubicBezTo>
                  <a:cubicBezTo>
                    <a:pt x="2683" y="882"/>
                    <a:pt x="2732" y="924"/>
                    <a:pt x="2794" y="927"/>
                  </a:cubicBezTo>
                  <a:cubicBezTo>
                    <a:pt x="2790" y="928"/>
                    <a:pt x="2785" y="928"/>
                    <a:pt x="2780" y="928"/>
                  </a:cubicBezTo>
                  <a:cubicBezTo>
                    <a:pt x="2713" y="928"/>
                    <a:pt x="2658" y="883"/>
                    <a:pt x="2658" y="829"/>
                  </a:cubicBezTo>
                  <a:cubicBezTo>
                    <a:pt x="2658" y="774"/>
                    <a:pt x="2713" y="729"/>
                    <a:pt x="2780" y="729"/>
                  </a:cubicBezTo>
                  <a:cubicBezTo>
                    <a:pt x="2791" y="729"/>
                    <a:pt x="2801" y="730"/>
                    <a:pt x="2811" y="733"/>
                  </a:cubicBezTo>
                  <a:cubicBezTo>
                    <a:pt x="2808" y="732"/>
                    <a:pt x="2804" y="732"/>
                    <a:pt x="2800" y="732"/>
                  </a:cubicBezTo>
                  <a:close/>
                  <a:moveTo>
                    <a:pt x="2891" y="862"/>
                  </a:moveTo>
                  <a:cubicBezTo>
                    <a:pt x="2878" y="862"/>
                    <a:pt x="2867" y="846"/>
                    <a:pt x="2867" y="826"/>
                  </a:cubicBezTo>
                  <a:cubicBezTo>
                    <a:pt x="2867" y="812"/>
                    <a:pt x="2872" y="800"/>
                    <a:pt x="2880" y="794"/>
                  </a:cubicBezTo>
                  <a:cubicBezTo>
                    <a:pt x="2884" y="792"/>
                    <a:pt x="2887" y="791"/>
                    <a:pt x="2891" y="791"/>
                  </a:cubicBezTo>
                  <a:cubicBezTo>
                    <a:pt x="2905" y="791"/>
                    <a:pt x="2916" y="807"/>
                    <a:pt x="2916" y="826"/>
                  </a:cubicBezTo>
                  <a:cubicBezTo>
                    <a:pt x="2916" y="846"/>
                    <a:pt x="2905" y="862"/>
                    <a:pt x="2891" y="8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" name="组合 3"/>
          <p:cNvGrpSpPr/>
          <p:nvPr/>
        </p:nvGrpSpPr>
        <p:grpSpPr>
          <a:xfrm>
            <a:off x="1449705" y="1052195"/>
            <a:ext cx="9568180" cy="695960"/>
            <a:chOff x="893229" y="1543286"/>
            <a:chExt cx="7181875" cy="303799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2214208" y="1543286"/>
              <a:ext cx="5860896" cy="30379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none" lIns="468000" tIns="54905" rIns="109808" bIns="54905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微软雅黑" panose="020B0503020204020204" pitchFamily="34" charset="-122"/>
                  <a:cs typeface="+mn-cs"/>
                  <a:sym typeface="+mn-ea"/>
                </a:rPr>
                <a:t>工作流程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微软雅黑" panose="020B0503020204020204" pitchFamily="34" charset="-122"/>
                <a:cs typeface="+mn-cs"/>
                <a:sym typeface="+mn-ea"/>
              </a:endParaRPr>
            </a:p>
          </p:txBody>
        </p:sp>
        <p:sp>
          <p:nvSpPr>
            <p:cNvPr id="11" name="AutoShape 4"/>
            <p:cNvSpPr/>
            <p:nvPr/>
          </p:nvSpPr>
          <p:spPr>
            <a:xfrm>
              <a:off x="893229" y="1543286"/>
              <a:ext cx="1620857" cy="303564"/>
            </a:xfrm>
            <a:prstGeom prst="homePlate">
              <a:avLst>
                <a:gd name="adj" fmla="val 49932"/>
              </a:avLst>
            </a:prstGeom>
            <a:solidFill>
              <a:schemeClr val="accent1"/>
            </a:solidFill>
            <a:ln w="9525">
              <a:noFill/>
            </a:ln>
            <a:effectLst>
              <a:outerShdw dist="38100" algn="l" rotWithShape="0">
                <a:schemeClr val="bg1"/>
              </a:outerShdw>
            </a:effectLst>
          </p:spPr>
          <p:txBody>
            <a:bodyPr wrap="none" lIns="109808" tIns="54905" rIns="109808" bIns="54905" anchor="ctr"/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23900" y="1418590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2000" b="1" dirty="0"/>
              <a:t>3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、轴承测量入库</a:t>
            </a:r>
            <a:endParaRPr kumimoji="0" lang="en-US" alt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718820" y="959485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配件处理工作流程</a:t>
            </a:r>
            <a:endParaRPr kumimoji="0" lang="en-US" alt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873" y="1085719"/>
            <a:ext cx="4455285" cy="250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351" y="2298157"/>
            <a:ext cx="4455918" cy="250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631325" y="1761826"/>
            <a:ext cx="5090206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1</a:t>
            </a:r>
            <a:r>
              <a:rPr lang="zh-CN" altLang="en-US" sz="1600" dirty="0">
                <a:sym typeface="+mn-ea"/>
              </a:rPr>
              <a:t>）在</a:t>
            </a:r>
            <a:r>
              <a:rPr lang="zh-CN" sz="1600" dirty="0">
                <a:sym typeface="+mn-ea"/>
              </a:rPr>
              <a:t>每班开工前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设备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可以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自动校核</a:t>
            </a:r>
            <a:r>
              <a:rPr lang="zh-CN" sz="1600" dirty="0">
                <a:sym typeface="+mn-ea"/>
              </a:rPr>
              <a:t>，校核合格后</a:t>
            </a:r>
            <a:r>
              <a:rPr lang="zh-CN" altLang="en-US" sz="1600" dirty="0">
                <a:sym typeface="+mn-ea"/>
              </a:rPr>
              <a:t>设备方可开始后续测量操作。自动</a:t>
            </a:r>
            <a:r>
              <a:rPr lang="zh-CN" altLang="zh-CN" sz="1600" dirty="0">
                <a:sym typeface="+mn-ea"/>
              </a:rPr>
              <a:t>校核</a:t>
            </a:r>
            <a:r>
              <a:rPr lang="zh-CN" altLang="en-US" sz="1600" dirty="0">
                <a:sym typeface="+mn-ea"/>
              </a:rPr>
              <a:t>过程会生成校核记录并</a:t>
            </a:r>
            <a:r>
              <a:rPr lang="zh-CN" sz="1600" dirty="0">
                <a:sym typeface="+mn-ea"/>
              </a:rPr>
              <a:t>保存，</a:t>
            </a:r>
            <a:r>
              <a:rPr lang="zh-CN" altLang="en-US" sz="1600" dirty="0">
                <a:sym typeface="+mn-ea"/>
              </a:rPr>
              <a:t>保存的记录</a:t>
            </a:r>
            <a:r>
              <a:rPr lang="zh-CN" sz="1600" dirty="0">
                <a:sym typeface="+mn-ea"/>
              </a:rPr>
              <a:t>可</a:t>
            </a:r>
            <a:r>
              <a:rPr lang="zh-CN" altLang="en-US" sz="1600" dirty="0">
                <a:sym typeface="+mn-ea"/>
              </a:rPr>
              <a:t>随时</a:t>
            </a:r>
            <a:r>
              <a:rPr lang="zh-CN" sz="1600" dirty="0">
                <a:sym typeface="+mn-ea"/>
              </a:rPr>
              <a:t>查阅</a:t>
            </a:r>
            <a:r>
              <a:rPr lang="zh-CN" altLang="en-US" sz="1600" dirty="0">
                <a:sym typeface="+mn-ea"/>
              </a:rPr>
              <a:t>。</a:t>
            </a:r>
            <a:endParaRPr lang="en-US" altLang="zh-CN" sz="1600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2</a:t>
            </a:r>
            <a:r>
              <a:rPr lang="zh-CN" altLang="en-US" sz="1600" dirty="0">
                <a:sym typeface="+mn-ea"/>
              </a:rPr>
              <a:t>）轴承在进入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测量机前有轴承扫码识别确认装置</a:t>
            </a:r>
            <a:r>
              <a:rPr lang="zh-CN" altLang="en-US" sz="1600" dirty="0">
                <a:sym typeface="+mn-ea"/>
              </a:rPr>
              <a:t>可以扫描上工序生成的二维码，识别轴承信息。</a:t>
            </a:r>
            <a:endParaRPr lang="zh-CN" sz="1600" dirty="0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1325" y="3670148"/>
            <a:ext cx="3513117" cy="2633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3</a:t>
            </a:r>
            <a:r>
              <a:rPr lang="zh-CN" altLang="en-US" sz="1600" dirty="0"/>
              <a:t>）识别到轴承信息后能够自动测量轴承内径，测量数据可以自动传入</a:t>
            </a:r>
            <a:r>
              <a:rPr lang="en-US" altLang="zh-CN" sz="1600" dirty="0"/>
              <a:t>HMIS</a:t>
            </a:r>
            <a:r>
              <a:rPr lang="zh-CN" altLang="en-US" sz="1600" dirty="0"/>
              <a:t>轮轴工位系统和信息管理系统，数据可在测量设备和信息管理系统查询。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4</a:t>
            </a:r>
            <a:r>
              <a:rPr lang="zh-CN" altLang="en-US" sz="1600" dirty="0"/>
              <a:t>）</a:t>
            </a:r>
            <a:r>
              <a:rPr lang="zh-CN" altLang="en-US" sz="1600" dirty="0">
                <a:sym typeface="+mn-ea"/>
              </a:rPr>
              <a:t>轴承测里完成后会进入选配库最后进入压装机，投入使用。</a:t>
            </a:r>
            <a:endParaRPr lang="zh-CN" altLang="en-US" sz="1600" dirty="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634" y="3695063"/>
            <a:ext cx="4457143" cy="249523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723826" y="881539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2000" b="1" dirty="0"/>
              <a:t>4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、后挡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424" y="1264670"/>
            <a:ext cx="4882753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>
                <a:sym typeface="+mn-ea"/>
              </a:rPr>
              <a:t>同温后，人工在附件同温间测量并放入专用工装</a:t>
            </a:r>
            <a:r>
              <a:rPr lang="zh-CN" altLang="en-US" sz="1600" dirty="0">
                <a:sym typeface="+mn-ea"/>
              </a:rPr>
              <a:t>（工装样式如图）。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工装有</a:t>
            </a:r>
            <a:r>
              <a:rPr lang="en-US" altLang="zh-CN" sz="1600" dirty="0">
                <a:sym typeface="+mn-ea"/>
              </a:rPr>
              <a:t>20</a:t>
            </a:r>
            <a:r>
              <a:rPr lang="zh-CN" altLang="en-US" sz="1600" dirty="0">
                <a:sym typeface="+mn-ea"/>
              </a:rPr>
              <a:t>个空位，每个空位可以存放</a:t>
            </a:r>
            <a:r>
              <a:rPr lang="en-US" altLang="zh-CN" sz="1600" dirty="0">
                <a:sym typeface="+mn-ea"/>
              </a:rPr>
              <a:t>4</a:t>
            </a:r>
            <a:r>
              <a:rPr lang="zh-CN" altLang="en-US" sz="1600" dirty="0">
                <a:sym typeface="+mn-ea"/>
              </a:rPr>
              <a:t>个后挡，工装不一定要装满，可以存放不同厂家的后挡，操作者在放完后挡时，需要在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中控系统软件上记录后挡存放情况</a:t>
            </a:r>
            <a:r>
              <a:rPr lang="zh-CN" altLang="en-US" sz="1600" dirty="0">
                <a:sym typeface="+mn-ea"/>
              </a:rPr>
              <a:t>（操作流程见下页）。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后挡摆放完成后，后挡摆放情况会通过数据接口发送至机器人手臂，</a:t>
            </a:r>
            <a:r>
              <a:rPr lang="zh-CN" sz="1600" dirty="0">
                <a:sym typeface="+mn-ea"/>
              </a:rPr>
              <a:t>由</a:t>
            </a:r>
            <a:r>
              <a:rPr lang="en-US" altLang="zh-CN" sz="1600" dirty="0">
                <a:solidFill>
                  <a:srgbClr val="FF0000"/>
                </a:solidFill>
                <a:sym typeface="+mn-ea"/>
              </a:rPr>
              <a:t>AGV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小车</a:t>
            </a:r>
            <a:r>
              <a:rPr lang="zh-CN" altLang="en-US" sz="1600" dirty="0">
                <a:sym typeface="+mn-ea"/>
              </a:rPr>
              <a:t>送入压装工位。</a:t>
            </a:r>
            <a:endParaRPr 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轴承压装工位能通过后挡摆放位置，能够获取后挡尺寸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8178" y="1097038"/>
            <a:ext cx="5297867" cy="4976087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99480" y="5160123"/>
            <a:ext cx="1227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数据流向：</a:t>
            </a:r>
            <a:endParaRPr lang="zh-CN" altLang="en-US" dirty="0"/>
          </a:p>
        </p:txBody>
      </p:sp>
      <p:pic>
        <p:nvPicPr>
          <p:cNvPr id="9" name="图形 8" descr="计算机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7026" y="5056841"/>
            <a:ext cx="693692" cy="693692"/>
          </a:xfrm>
          <a:prstGeom prst="rect">
            <a:avLst/>
          </a:prstGeom>
        </p:spPr>
      </p:pic>
      <p:cxnSp>
        <p:nvCxnSpPr>
          <p:cNvPr id="13" name="连接符: 肘形 12"/>
          <p:cNvCxnSpPr>
            <a:stCxn id="9" idx="3"/>
            <a:endCxn id="15" idx="1"/>
          </p:cNvCxnSpPr>
          <p:nvPr/>
        </p:nvCxnSpPr>
        <p:spPr bwMode="auto">
          <a:xfrm flipV="1">
            <a:off x="2620718" y="5394978"/>
            <a:ext cx="1138745" cy="8709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4" name="文本框 13"/>
          <p:cNvSpPr txBox="1"/>
          <p:nvPr/>
        </p:nvSpPr>
        <p:spPr>
          <a:xfrm>
            <a:off x="2603764" y="6231031"/>
            <a:ext cx="9235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托盘信息</a:t>
            </a:r>
            <a:endParaRPr lang="zh-CN" altLang="en-US" sz="1100" dirty="0"/>
          </a:p>
        </p:txBody>
      </p:sp>
      <p:sp>
        <p:nvSpPr>
          <p:cNvPr id="15" name="矩形: 圆角 14"/>
          <p:cNvSpPr/>
          <p:nvPr/>
        </p:nvSpPr>
        <p:spPr>
          <a:xfrm>
            <a:off x="3759463" y="5216457"/>
            <a:ext cx="667087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en-US" altLang="zh-CN" sz="1100" b="1" dirty="0"/>
              <a:t>AGV</a:t>
            </a:r>
            <a:endParaRPr lang="zh-CN" altLang="en-US" sz="1100" b="1" dirty="0"/>
          </a:p>
        </p:txBody>
      </p:sp>
      <p:sp>
        <p:nvSpPr>
          <p:cNvPr id="22" name="矩形: 圆角 21"/>
          <p:cNvSpPr/>
          <p:nvPr/>
        </p:nvSpPr>
        <p:spPr>
          <a:xfrm>
            <a:off x="3759463" y="6052511"/>
            <a:ext cx="947420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zh-CN" altLang="en-US" sz="1100" b="1" dirty="0"/>
              <a:t>机器人手臂</a:t>
            </a:r>
            <a:endParaRPr lang="zh-CN" altLang="en-US" sz="1100" b="1" dirty="0"/>
          </a:p>
        </p:txBody>
      </p:sp>
      <p:cxnSp>
        <p:nvCxnSpPr>
          <p:cNvPr id="23" name="连接符: 肘形 22"/>
          <p:cNvCxnSpPr>
            <a:stCxn id="9" idx="2"/>
            <a:endCxn id="22" idx="1"/>
          </p:cNvCxnSpPr>
          <p:nvPr/>
        </p:nvCxnSpPr>
        <p:spPr bwMode="auto">
          <a:xfrm rot="16200000" flipH="1">
            <a:off x="2776418" y="5247986"/>
            <a:ext cx="480499" cy="1485591"/>
          </a:xfrm>
          <a:prstGeom prst="bentConnector2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26" name="文本框 25"/>
          <p:cNvSpPr txBox="1"/>
          <p:nvPr/>
        </p:nvSpPr>
        <p:spPr>
          <a:xfrm>
            <a:off x="2918378" y="5162830"/>
            <a:ext cx="9235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呼叫</a:t>
            </a:r>
            <a:endParaRPr lang="zh-CN" altLang="en-US" sz="1100" dirty="0"/>
          </a:p>
        </p:txBody>
      </p:sp>
      <p:sp>
        <p:nvSpPr>
          <p:cNvPr id="27" name="文本框 26"/>
          <p:cNvSpPr txBox="1"/>
          <p:nvPr/>
        </p:nvSpPr>
        <p:spPr>
          <a:xfrm>
            <a:off x="1973677" y="5580720"/>
            <a:ext cx="10429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附件工位</a:t>
            </a:r>
            <a:endParaRPr lang="zh-CN" altLang="en-US" sz="1050" dirty="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863165" y="742205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2000" b="1" dirty="0"/>
              <a:t>4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、后挡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6" y="3604198"/>
            <a:ext cx="3723639" cy="280368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76" y="794923"/>
            <a:ext cx="3723639" cy="279272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23826" y="1212105"/>
            <a:ext cx="6043386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软件操作</a:t>
            </a:r>
            <a:r>
              <a:rPr lang="zh-CN" altLang="en-US" sz="1600" dirty="0"/>
              <a:t>：</a:t>
            </a:r>
            <a:endParaRPr lang="zh-CN" altLang="en-US" sz="16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1</a:t>
            </a:r>
            <a:r>
              <a:rPr lang="zh-CN" altLang="en-US" sz="1600" dirty="0"/>
              <a:t>）</a:t>
            </a:r>
            <a:r>
              <a:rPr lang="zh-CN" altLang="zh-CN" sz="16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后挡托盘，每层</a:t>
            </a:r>
            <a:r>
              <a:rPr lang="en-US" altLang="zh-CN" sz="16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20</a:t>
            </a:r>
            <a:r>
              <a:rPr lang="zh-CN" altLang="zh-CN" sz="16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个空位，共</a:t>
            </a:r>
            <a:r>
              <a:rPr lang="en-US" altLang="zh-CN" sz="16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16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层，共</a:t>
            </a:r>
            <a:r>
              <a:rPr lang="en-US" altLang="zh-CN" sz="16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80</a:t>
            </a:r>
            <a:r>
              <a:rPr lang="zh-CN" altLang="zh-CN" sz="16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个</a:t>
            </a:r>
            <a:r>
              <a:rPr lang="zh-CN" altLang="en-US" sz="16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空位。</a:t>
            </a:r>
            <a:r>
              <a:rPr lang="zh-CN" altLang="en-US" sz="1600" dirty="0"/>
              <a:t>系统将托盘的</a:t>
            </a:r>
            <a:r>
              <a:rPr lang="en-US" altLang="zh-CN" sz="1600" dirty="0"/>
              <a:t>20</a:t>
            </a:r>
            <a:r>
              <a:rPr lang="zh-CN" altLang="en-US" sz="1600" dirty="0"/>
              <a:t>个空位以软件的形式显示在页面上，并进行了数字编号。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2</a:t>
            </a:r>
            <a:r>
              <a:rPr lang="zh-CN" altLang="en-US" sz="1600" dirty="0"/>
              <a:t>）每个带数字的方块代表一个空位，操作者可以</a:t>
            </a:r>
            <a:r>
              <a:rPr lang="zh-CN" altLang="en-US" sz="1600" dirty="0">
                <a:solidFill>
                  <a:srgbClr val="FF0000"/>
                </a:solidFill>
              </a:rPr>
              <a:t>单个或多个</a:t>
            </a:r>
            <a:r>
              <a:rPr lang="zh-CN" altLang="en-US" sz="1600" dirty="0"/>
              <a:t>选中空位，</a:t>
            </a:r>
            <a:r>
              <a:rPr lang="zh-CN" altLang="en-US" sz="1600" dirty="0">
                <a:solidFill>
                  <a:srgbClr val="FF0000"/>
                </a:solidFill>
              </a:rPr>
              <a:t>已选中的空位为黑色，未选中的空位为白色</a:t>
            </a:r>
            <a:r>
              <a:rPr lang="zh-CN" altLang="en-US" sz="1600" dirty="0"/>
              <a:t>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3</a:t>
            </a:r>
            <a:r>
              <a:rPr lang="zh-CN" altLang="en-US" sz="1600" dirty="0"/>
              <a:t>）对于已经选中的空位，操作者可以根据实际情况编辑它们的</a:t>
            </a:r>
            <a:r>
              <a:rPr lang="en-US" altLang="zh-CN" sz="1600" dirty="0"/>
              <a:t>【</a:t>
            </a:r>
            <a:r>
              <a:rPr lang="zh-CN" altLang="en-US" sz="1600" dirty="0"/>
              <a:t>后挡厂家</a:t>
            </a:r>
            <a:r>
              <a:rPr lang="en-US" altLang="zh-CN" sz="1600" dirty="0"/>
              <a:t>】 【</a:t>
            </a:r>
            <a:r>
              <a:rPr lang="zh-CN" altLang="en-US" sz="1600" dirty="0"/>
              <a:t>公差范围</a:t>
            </a:r>
            <a:r>
              <a:rPr lang="en-US" altLang="zh-CN" sz="1600" dirty="0"/>
              <a:t>】 【</a:t>
            </a:r>
            <a:r>
              <a:rPr lang="zh-CN" altLang="en-US" sz="1600" dirty="0"/>
              <a:t>后挡数量</a:t>
            </a:r>
            <a:r>
              <a:rPr lang="en-US" altLang="zh-CN" sz="1600" dirty="0"/>
              <a:t>】</a:t>
            </a:r>
            <a:r>
              <a:rPr lang="zh-CN" altLang="en-US" sz="1600" dirty="0"/>
              <a:t>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4</a:t>
            </a:r>
            <a:r>
              <a:rPr lang="zh-CN" altLang="en-US" sz="1600" dirty="0"/>
              <a:t>）鼠标移动到方块上时，界面上会显示该空位上的后挡信息，便于实时查看、确认后挡信息。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5</a:t>
            </a:r>
            <a:r>
              <a:rPr lang="zh-CN" altLang="en-US" sz="1600" dirty="0"/>
              <a:t>）操作者在完成后挡放置工作后可以点击</a:t>
            </a:r>
            <a:r>
              <a:rPr lang="en-US" altLang="zh-CN" sz="1600" dirty="0"/>
              <a:t>【</a:t>
            </a:r>
            <a:r>
              <a:rPr lang="zh-CN" altLang="en-US" sz="1600" dirty="0"/>
              <a:t>呼叫</a:t>
            </a:r>
            <a:r>
              <a:rPr lang="en-US" altLang="zh-CN" sz="1600" dirty="0"/>
              <a:t>VGA】</a:t>
            </a:r>
            <a:r>
              <a:rPr lang="zh-CN" altLang="en-US" sz="1600" dirty="0"/>
              <a:t>按钮来呼叫电动叉车，</a:t>
            </a:r>
            <a:r>
              <a:rPr lang="zh-CN" altLang="zh-CN" sz="1600" dirty="0"/>
              <a:t>电动叉车</a:t>
            </a:r>
            <a:r>
              <a:rPr lang="zh-CN" altLang="en-US" sz="1600" dirty="0"/>
              <a:t>收到指令后将后挡托盘</a:t>
            </a:r>
            <a:r>
              <a:rPr lang="zh-CN" altLang="zh-CN" sz="1600" dirty="0"/>
              <a:t>运输给</a:t>
            </a:r>
            <a:r>
              <a:rPr lang="zh-CN" altLang="en-US" sz="1600" dirty="0"/>
              <a:t>压装</a:t>
            </a:r>
            <a:r>
              <a:rPr lang="zh-CN" altLang="zh-CN" sz="1600" dirty="0"/>
              <a:t>机工位</a:t>
            </a:r>
            <a:r>
              <a:rPr lang="zh-CN" altLang="en-US" sz="1600" dirty="0"/>
              <a:t>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6</a:t>
            </a:r>
            <a:r>
              <a:rPr lang="zh-CN" altLang="en-US" sz="1600" dirty="0"/>
              <a:t>）后挡的</a:t>
            </a:r>
            <a:r>
              <a:rPr lang="zh-CN" altLang="en-US" sz="1600" dirty="0">
                <a:solidFill>
                  <a:srgbClr val="FF0000"/>
                </a:solidFill>
              </a:rPr>
              <a:t>摆放情况也会通过接口传给压装机</a:t>
            </a:r>
            <a:r>
              <a:rPr lang="zh-CN" altLang="en-US" sz="1600" dirty="0"/>
              <a:t>，压装机可以根据实际信息选择后挡。</a:t>
            </a:r>
            <a:endParaRPr lang="en-US" altLang="zh-CN" sz="1600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93944" y="865264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2000" b="1" dirty="0"/>
              <a:t>5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、其他附件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93944" y="1267318"/>
            <a:ext cx="390017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其他附件包含前盖、螺栓、施封锁等。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前盖和螺栓有专用的托盘盛放。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ym typeface="+mn-ea"/>
              </a:rPr>
              <a:t>前</a:t>
            </a:r>
            <a:r>
              <a:rPr lang="zh-CN" altLang="zh-CN" sz="1600" dirty="0"/>
              <a:t>盖托盘，每层</a:t>
            </a:r>
            <a:r>
              <a:rPr lang="en-US" altLang="zh-CN" sz="1600" dirty="0"/>
              <a:t>16</a:t>
            </a:r>
            <a:r>
              <a:rPr lang="zh-CN" altLang="zh-CN" sz="1600" dirty="0"/>
              <a:t>个位置，共</a:t>
            </a:r>
            <a:r>
              <a:rPr lang="en-US" altLang="zh-CN" sz="1600" dirty="0"/>
              <a:t>5</a:t>
            </a:r>
            <a:r>
              <a:rPr lang="zh-CN" altLang="zh-CN" sz="1600" dirty="0"/>
              <a:t>层，共</a:t>
            </a:r>
            <a:r>
              <a:rPr lang="en-US" altLang="zh-CN" sz="1600" dirty="0"/>
              <a:t>80</a:t>
            </a:r>
            <a:r>
              <a:rPr lang="zh-CN" altLang="zh-CN" sz="1600" dirty="0"/>
              <a:t>个</a:t>
            </a:r>
            <a:r>
              <a:rPr lang="zh-CN" altLang="en-US" sz="1600" dirty="0"/>
              <a:t>空位。</a:t>
            </a:r>
            <a:endParaRPr lang="en-US" alt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600" dirty="0"/>
              <a:t>螺栓托盘，等边三角形放置</a:t>
            </a:r>
            <a:r>
              <a:rPr lang="zh-CN" altLang="en-US" sz="1600" dirty="0"/>
              <a:t>，</a:t>
            </a:r>
            <a:r>
              <a:rPr lang="en-US" altLang="zh-CN" sz="1600" dirty="0"/>
              <a:t>3</a:t>
            </a:r>
            <a:r>
              <a:rPr lang="zh-CN" altLang="zh-CN" sz="1600" dirty="0"/>
              <a:t>个</a:t>
            </a:r>
            <a:r>
              <a:rPr lang="en-US" altLang="zh-CN" sz="1600" dirty="0"/>
              <a:t>1</a:t>
            </a:r>
            <a:r>
              <a:rPr lang="zh-CN" altLang="zh-CN" sz="1600" dirty="0"/>
              <a:t>组，共</a:t>
            </a:r>
            <a:r>
              <a:rPr lang="en-US" altLang="zh-CN" sz="1600" dirty="0"/>
              <a:t>80</a:t>
            </a:r>
            <a:r>
              <a:rPr lang="zh-CN" altLang="zh-CN" sz="1600" dirty="0"/>
              <a:t>组</a:t>
            </a:r>
            <a:r>
              <a:rPr lang="zh-CN" altLang="en-US" sz="1600" dirty="0"/>
              <a:t>。</a:t>
            </a:r>
            <a:endParaRPr lang="en-US" alt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跟后挡托盘一样，由软件在</a:t>
            </a:r>
            <a:r>
              <a:rPr lang="zh-CN" altLang="en-US" sz="1600" dirty="0">
                <a:solidFill>
                  <a:srgbClr val="FF0000"/>
                </a:solidFill>
              </a:rPr>
              <a:t>界面上模拟出托盘空位</a:t>
            </a:r>
            <a:r>
              <a:rPr lang="zh-CN" altLang="en-US" sz="1600" dirty="0"/>
              <a:t>，操作者人工往托盘上放置物料并在软件上进行记录，操作步骤类似于前面说的后挡托盘。整备完成后</a:t>
            </a:r>
            <a:r>
              <a:rPr lang="zh-CN" altLang="en-US" sz="1600" dirty="0">
                <a:solidFill>
                  <a:srgbClr val="FF0000"/>
                </a:solidFill>
              </a:rPr>
              <a:t>由</a:t>
            </a:r>
            <a:r>
              <a:rPr lang="zh-CN" altLang="zh-CN" sz="1600" dirty="0">
                <a:solidFill>
                  <a:srgbClr val="FF0000"/>
                </a:solidFill>
              </a:rPr>
              <a:t>电动叉车运输</a:t>
            </a:r>
            <a:r>
              <a:rPr lang="zh-CN" altLang="zh-CN" sz="1600" dirty="0"/>
              <a:t>给</a:t>
            </a:r>
            <a:r>
              <a:rPr lang="en-US" altLang="zh-CN" sz="1600" dirty="0"/>
              <a:t>4</a:t>
            </a:r>
            <a:r>
              <a:rPr lang="zh-CN" altLang="zh-CN" sz="1600" dirty="0"/>
              <a:t>轴机器人工位</a:t>
            </a:r>
            <a:r>
              <a:rPr lang="zh-CN" altLang="en-US" sz="1600" dirty="0"/>
              <a:t>，供机器人抓取，托盘上前盖摆放情况也</a:t>
            </a:r>
            <a:r>
              <a:rPr lang="zh-CN" altLang="en-US" sz="1600" dirty="0">
                <a:solidFill>
                  <a:srgbClr val="FF0000"/>
                </a:solidFill>
              </a:rPr>
              <a:t>通过接口的方式</a:t>
            </a:r>
            <a:r>
              <a:rPr lang="zh-CN" altLang="en-US" sz="1600" dirty="0"/>
              <a:t>发送给</a:t>
            </a:r>
            <a:r>
              <a:rPr lang="en-US" altLang="zh-CN" sz="1600" dirty="0"/>
              <a:t>4</a:t>
            </a:r>
            <a:r>
              <a:rPr lang="zh-CN" altLang="en-US" sz="1600" dirty="0"/>
              <a:t>轴机器人。</a:t>
            </a:r>
            <a:endParaRPr lang="en-US" altLang="zh-CN" sz="1600" dirty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32756" y="828601"/>
            <a:ext cx="3678948" cy="275921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756" y="3684759"/>
            <a:ext cx="3678948" cy="27592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874" y="3684758"/>
            <a:ext cx="3679761" cy="2759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874" y="828601"/>
            <a:ext cx="3680229" cy="2761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第二部分：信息管理系统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6" name="文本框 75"/>
          <p:cNvSpPr txBox="1"/>
          <p:nvPr/>
        </p:nvSpPr>
        <p:spPr>
          <a:xfrm>
            <a:off x="365760" y="1230711"/>
            <a:ext cx="2027373" cy="47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lang="zh-CN" altLang="en-US" sz="1100" b="1" dirty="0">
              <a:ea typeface="微软雅黑" panose="020B0503020204020204" pitchFamily="34" charset="-122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1400" b="1" dirty="0">
                <a:ea typeface="微软雅黑" panose="020B0503020204020204" pitchFamily="34" charset="-122"/>
                <a:sym typeface="+mn-ea"/>
              </a:rPr>
              <a:t>基于人机料法环测六要素的集成系统管理模块</a:t>
            </a:r>
            <a:endParaRPr kumimoji="0" lang="zh-CN" altLang="en-US" sz="14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pPr marR="0" lvl="0" indent="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1400" dirty="0"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）人员</a:t>
            </a:r>
            <a:endParaRPr kumimoji="0" lang="zh-CN" altLang="en-US" sz="1400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pPr marR="0" lvl="0" indent="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None/>
              <a:defRPr/>
            </a:pP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系统具有人员管理子模块，包含有人员权限分配管理、人员信息、工种职级，上岗许可等。</a:t>
            </a:r>
            <a:endParaRPr lang="zh-CN" altLang="en-US" sz="1400" dirty="0">
              <a:ea typeface="微软雅黑" panose="020B0503020204020204" pitchFamily="34" charset="-122"/>
              <a:sym typeface="+mn-ea"/>
            </a:endParaRPr>
          </a:p>
          <a:p>
            <a:pPr marR="0" lvl="0" indent="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None/>
              <a:defRPr/>
            </a:pP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能赋予综管、质管、工艺、装备、生产等不同人员相应权限，完成岗位员工数据导入、质量数据检查、工艺纪律检查、装备点检、计划下发等工作。。。。</a:t>
            </a:r>
            <a:endParaRPr lang="zh-CN" altLang="en-US" sz="1400" dirty="0">
              <a:ea typeface="微软雅黑" panose="020B0503020204020204" pitchFamily="34" charset="-122"/>
              <a:sym typeface="+mn-ea"/>
            </a:endParaRPr>
          </a:p>
          <a:p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7059" y="1230711"/>
            <a:ext cx="8870406" cy="4938056"/>
          </a:xfrm>
          <a:prstGeom prst="rect">
            <a:avLst/>
          </a:prstGeom>
        </p:spPr>
      </p:pic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61554" y="802055"/>
            <a:ext cx="2135505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000" b="1" dirty="0">
                <a:ea typeface="微软雅黑" panose="020B0503020204020204" pitchFamily="34" charset="-122"/>
                <a:sym typeface="+mn-ea"/>
              </a:rPr>
              <a:t>产线六要素管控</a:t>
            </a:r>
            <a:endParaRPr lang="zh-CN" altLang="en-US" sz="2000" b="1" dirty="0"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第二部分：信息管理系统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6" name="文本框 75"/>
          <p:cNvSpPr txBox="1"/>
          <p:nvPr/>
        </p:nvSpPr>
        <p:spPr>
          <a:xfrm>
            <a:off x="365760" y="1230711"/>
            <a:ext cx="2027373" cy="284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lang="zh-CN" altLang="en-US" sz="1100" b="1" dirty="0">
              <a:ea typeface="微软雅黑" panose="020B0503020204020204" pitchFamily="34" charset="-122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1400" b="1" dirty="0">
                <a:ea typeface="微软雅黑" panose="020B0503020204020204" pitchFamily="34" charset="-122"/>
                <a:sym typeface="+mn-ea"/>
              </a:rPr>
              <a:t>基于人机料法环测六要素的集成系统管理模块</a:t>
            </a:r>
            <a:endParaRPr kumimoji="0" lang="zh-CN" altLang="en-US" sz="14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1400" dirty="0"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）设备</a:t>
            </a:r>
            <a:endParaRPr lang="zh-CN" altLang="en-US" sz="1400" dirty="0">
              <a:ea typeface="微软雅黑" panose="020B0503020204020204" pitchFamily="34" charset="-122"/>
              <a:sym typeface="+mn-ea"/>
            </a:endParaRPr>
          </a:p>
          <a:p>
            <a:pPr marR="0" lvl="0" indent="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None/>
              <a:defRPr/>
            </a:pP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包含设备类型、指标查询，定检周期提醒，设备点检信息录入及确认、设备运行状态及异常信息提醒。。。。</a:t>
            </a:r>
            <a:endParaRPr lang="zh-CN" altLang="en-US" sz="1400" dirty="0">
              <a:ea typeface="微软雅黑" panose="020B0503020204020204" pitchFamily="34" charset="-122"/>
              <a:sym typeface="+mn-ea"/>
            </a:endParaRPr>
          </a:p>
          <a:p>
            <a:endParaRPr lang="zh-CN" altLang="en-US" sz="1400" dirty="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61554" y="802055"/>
            <a:ext cx="2135505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000" b="1" dirty="0">
                <a:ea typeface="微软雅黑" panose="020B0503020204020204" pitchFamily="34" charset="-122"/>
                <a:sym typeface="+mn-ea"/>
              </a:rPr>
              <a:t>产线六要素管控</a:t>
            </a:r>
            <a:endParaRPr lang="zh-CN" altLang="en-US" sz="2000" b="1" dirty="0"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8927" y="1230711"/>
            <a:ext cx="8913089" cy="472776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第二部分：信息管理系统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6" name="文本框 75"/>
          <p:cNvSpPr txBox="1"/>
          <p:nvPr/>
        </p:nvSpPr>
        <p:spPr>
          <a:xfrm>
            <a:off x="365760" y="1230711"/>
            <a:ext cx="2027373" cy="34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lang="zh-CN" altLang="en-US" sz="1100" b="1" dirty="0">
              <a:ea typeface="微软雅黑" panose="020B0503020204020204" pitchFamily="34" charset="-122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1400" b="1" dirty="0">
                <a:ea typeface="微软雅黑" panose="020B0503020204020204" pitchFamily="34" charset="-122"/>
                <a:sym typeface="+mn-ea"/>
              </a:rPr>
              <a:t>基于人机料法环测六要素的集成系统管理模块</a:t>
            </a:r>
            <a:endParaRPr kumimoji="0" lang="zh-CN" altLang="en-US" sz="14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0" fontAlgn="base" hangingPunct="0">
              <a:lnSpc>
                <a:spcPct val="150000"/>
              </a:lnSpc>
              <a:buClrTx/>
              <a:buSzTx/>
              <a:defRPr/>
            </a:pPr>
            <a:r>
              <a:rPr kumimoji="0" lang="zh-CN" altLang="en-US" sz="1400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1400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1400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）物料</a:t>
            </a:r>
            <a:endParaRPr kumimoji="0" lang="zh-CN" altLang="en-US" sz="1400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pPr marR="0" lvl="0" indent="0" algn="l" defTabSz="914400" rtl="0" eaLnBrk="0" fontAlgn="base" hangingPunct="0">
              <a:lnSpc>
                <a:spcPct val="150000"/>
              </a:lnSpc>
              <a:buClrTx/>
              <a:buSzTx/>
              <a:buFont typeface="+mj-ea"/>
              <a:buNone/>
              <a:defRPr/>
            </a:pPr>
            <a:r>
              <a:rPr kumimoji="0" lang="zh-CN" altLang="en-US" sz="1400" i="0" u="none" strike="noStrike" kern="1200" cap="none" spc="0" normalizeH="0" baseline="0" dirty="0">
                <a:solidFill>
                  <a:srgbClr val="FF0000"/>
                </a:solidFill>
                <a:ea typeface="微软雅黑" panose="020B0503020204020204" pitchFamily="34" charset="-122"/>
                <a:cs typeface="+mn-cs"/>
              </a:rPr>
              <a:t>基于生产计划的物料管理，物料存量，消耗信息，上料提醒等。</a:t>
            </a:r>
            <a:endParaRPr kumimoji="0" lang="en-US" altLang="zh-CN" sz="1400" i="0" u="none" strike="noStrike" kern="1200" cap="none" spc="0" normalizeH="0" baseline="0" dirty="0">
              <a:solidFill>
                <a:srgbClr val="FF0000"/>
              </a:solidFill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1400" dirty="0"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）法</a:t>
            </a:r>
            <a:endParaRPr kumimoji="0" lang="zh-CN" altLang="en-US" sz="1400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pPr marR="0" lvl="0" indent="-34290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系统具有工艺规程、工艺参数查询等功能。</a:t>
            </a:r>
            <a:endParaRPr kumimoji="0" lang="zh-CN" altLang="en-US" sz="1400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endParaRPr lang="zh-CN" altLang="en-US" sz="1400" dirty="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61554" y="802055"/>
            <a:ext cx="2135505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000" b="1" dirty="0">
                <a:ea typeface="微软雅黑" panose="020B0503020204020204" pitchFamily="34" charset="-122"/>
                <a:sym typeface="+mn-ea"/>
              </a:rPr>
              <a:t>产线六要素管控</a:t>
            </a:r>
            <a:endParaRPr lang="zh-CN" altLang="en-US" sz="2000" b="1" dirty="0"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7059" y="1405576"/>
            <a:ext cx="8839829" cy="465036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第二部分：信息管理系统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6" name="文本框 75"/>
          <p:cNvSpPr txBox="1"/>
          <p:nvPr/>
        </p:nvSpPr>
        <p:spPr>
          <a:xfrm>
            <a:off x="365760" y="1230711"/>
            <a:ext cx="2027373" cy="413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lang="zh-CN" altLang="en-US" sz="1100" b="1" dirty="0">
              <a:ea typeface="微软雅黑" panose="020B0503020204020204" pitchFamily="34" charset="-122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1400" b="1" dirty="0">
                <a:ea typeface="微软雅黑" panose="020B0503020204020204" pitchFamily="34" charset="-122"/>
                <a:sym typeface="+mn-ea"/>
              </a:rPr>
              <a:t>基于人机料法环测六要素的集成系统管理模块</a:t>
            </a:r>
            <a:endParaRPr kumimoji="0" lang="zh-CN" altLang="en-US" sz="14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1400" dirty="0">
                <a:ea typeface="微软雅黑" panose="020B0503020204020204" pitchFamily="34" charset="-122"/>
                <a:sym typeface="+mn-ea"/>
              </a:rPr>
              <a:t>5</a:t>
            </a:r>
            <a:r>
              <a:rPr lang="zh-CN" altLang="en-US" sz="1400" dirty="0">
                <a:ea typeface="微软雅黑" panose="020B0503020204020204" pitchFamily="34" charset="-122"/>
                <a:sym typeface="+mn-ea"/>
              </a:rPr>
              <a:t>）环</a:t>
            </a:r>
            <a:endParaRPr lang="zh-CN" altLang="en-US" sz="1400" dirty="0">
              <a:ea typeface="微软雅黑" panose="020B0503020204020204" pitchFamily="34" charset="-122"/>
              <a:sym typeface="+mn-ea"/>
            </a:endParaRPr>
          </a:p>
          <a:p>
            <a:pPr marR="0" lvl="0" indent="-34290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可将轴承间环境温度数据录入产线信息系统形成电子记录，方便查询监测。</a:t>
            </a:r>
            <a:endParaRPr lang="zh-CN" altLang="en-US" sz="1400" dirty="0">
              <a:ea typeface="微软雅黑" panose="020B0503020204020204" pitchFamily="34" charset="-122"/>
              <a:sym typeface="+mn-ea"/>
            </a:endParaRPr>
          </a:p>
          <a:p>
            <a:pPr marR="0" lvl="0" algn="l" defTabSz="914400" rtl="0" eaLnBrk="0" fontAlgn="base" hangingPunct="0">
              <a:lnSpc>
                <a:spcPct val="150000"/>
              </a:lnSpc>
              <a:buClrTx/>
              <a:buSzTx/>
              <a:defRPr/>
            </a:pPr>
            <a:r>
              <a:rPr kumimoji="0" lang="zh-CN" altLang="en-US" sz="1400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1400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6</a:t>
            </a:r>
            <a:r>
              <a:rPr kumimoji="0" lang="zh-CN" altLang="en-US" sz="1400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）测</a:t>
            </a:r>
            <a:endParaRPr kumimoji="0" lang="zh-CN" altLang="en-US" sz="1400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pPr marR="0" lvl="0" indent="-342900" algn="l" defTabSz="914400" rtl="0" eaLnBrk="0" fontAlgn="base" hangingPunct="0">
              <a:lnSpc>
                <a:spcPct val="150000"/>
              </a:lnSpc>
              <a:buClrTx/>
              <a:buSzTx/>
              <a:buFont typeface="+mj-ea"/>
              <a:buNone/>
              <a:defRPr/>
            </a:pPr>
            <a:r>
              <a:rPr kumimoji="0" lang="zh-CN" altLang="en-US" sz="1400" i="0" u="none" strike="noStrike" kern="1200" cap="none" spc="0" normalizeH="0" baseline="0" dirty="0">
                <a:solidFill>
                  <a:srgbClr val="FF0000"/>
                </a:solidFill>
                <a:ea typeface="微软雅黑" panose="020B0503020204020204" pitchFamily="34" charset="-122"/>
                <a:cs typeface="+mn-cs"/>
              </a:rPr>
              <a:t>设备按规定校验，配置测量工具精度性能可查询、管理，计量周期自动提醒等。</a:t>
            </a:r>
            <a:endParaRPr kumimoji="0" lang="zh-CN" altLang="en-US" sz="1400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  <a:p>
            <a:endParaRPr lang="zh-CN" altLang="en-US" sz="1400" dirty="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61554" y="802055"/>
            <a:ext cx="2135505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000" b="1" dirty="0">
                <a:ea typeface="微软雅黑" panose="020B0503020204020204" pitchFamily="34" charset="-122"/>
                <a:sym typeface="+mn-ea"/>
              </a:rPr>
              <a:t>产线六要素管控</a:t>
            </a:r>
            <a:endParaRPr lang="zh-CN" altLang="en-US" sz="2000" b="1" dirty="0"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4649" y="1221554"/>
            <a:ext cx="9321591" cy="490368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11175" y="920750"/>
            <a:ext cx="53308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eaLnBrk="0" fontAlgn="base" hangingPunct="0">
              <a:lnSpc>
                <a:spcPct val="200000"/>
              </a:lnSpc>
              <a:buClrTx/>
              <a:buSzTx/>
              <a:buFont typeface="Wingdings" panose="05000000000000000000" charset="0"/>
              <a:buNone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）监控系统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31800" y="1627505"/>
            <a:ext cx="5252085" cy="4661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buClrTx/>
              <a:buSzTx/>
              <a:buFont typeface="Wingdings" panose="05000000000000000000" charset="0"/>
              <a:buNone/>
            </a:pPr>
            <a:r>
              <a:rPr lang="zh-CN" altLang="en-US" dirty="0">
                <a:sym typeface="+mn-ea"/>
              </a:rPr>
              <a:t>监控系统功能：</a:t>
            </a:r>
            <a:endParaRPr lang="zh-CN" dirty="0"/>
          </a:p>
          <a:p>
            <a:pPr marL="342900" indent="-342900" algn="l">
              <a:lnSpc>
                <a:spcPct val="150000"/>
              </a:lnSpc>
              <a:buClrTx/>
              <a:buSzTx/>
              <a:buFont typeface="+mj-ea"/>
              <a:buAutoNum type="circleNumDbPlain"/>
            </a:pPr>
            <a:r>
              <a:rPr lang="zh-CN" dirty="0"/>
              <a:t>轴承间设置</a:t>
            </a:r>
            <a:r>
              <a:rPr lang="en-US" altLang="zh-CN" dirty="0"/>
              <a:t>12</a:t>
            </a:r>
            <a:r>
              <a:rPr lang="zh-CN" altLang="en-US" dirty="0"/>
              <a:t>个局部</a:t>
            </a:r>
            <a:r>
              <a:rPr lang="zh-CN" dirty="0">
                <a:sym typeface="+mn-ea"/>
              </a:rPr>
              <a:t>视频监控</a:t>
            </a:r>
            <a:r>
              <a:rPr lang="zh-CN" dirty="0"/>
              <a:t>点位，</a:t>
            </a:r>
            <a:r>
              <a:rPr lang="en-US" altLang="zh-CN" dirty="0"/>
              <a:t>2</a:t>
            </a:r>
            <a:r>
              <a:rPr lang="zh-CN" altLang="en-US" dirty="0"/>
              <a:t>个球形全局监控探头，</a:t>
            </a:r>
            <a:r>
              <a:rPr lang="zh-CN" dirty="0"/>
              <a:t>可以实现对轴承间主要作业区域进行24小时实时监控</a:t>
            </a:r>
            <a:r>
              <a:rPr lang="zh-CN" dirty="0">
                <a:sym typeface="+mn-ea"/>
              </a:rPr>
              <a:t>。</a:t>
            </a:r>
            <a:endParaRPr lang="zh-CN" dirty="0">
              <a:sym typeface="+mn-ea"/>
            </a:endParaRPr>
          </a:p>
          <a:p>
            <a:pPr marL="342900" indent="-342900" algn="l">
              <a:lnSpc>
                <a:spcPct val="150000"/>
              </a:lnSpc>
              <a:buClrTx/>
              <a:buSzTx/>
              <a:buFont typeface="+mj-ea"/>
              <a:buAutoNum type="circleNumDbPlain" startAt="2"/>
            </a:pPr>
            <a:r>
              <a:rPr lang="zh-CN" dirty="0">
                <a:sym typeface="+mn-ea"/>
              </a:rPr>
              <a:t>具备录像存储功能，保存期限不低于</a:t>
            </a:r>
            <a:r>
              <a:rPr lang="en-US" altLang="zh-CN" dirty="0">
                <a:sym typeface="+mn-ea"/>
              </a:rPr>
              <a:t>30</a:t>
            </a:r>
            <a:r>
              <a:rPr lang="zh-CN" altLang="en-US" dirty="0">
                <a:sym typeface="+mn-ea"/>
              </a:rPr>
              <a:t>天，</a:t>
            </a:r>
            <a:r>
              <a:rPr lang="zh-CN" dirty="0">
                <a:sym typeface="+mn-ea"/>
              </a:rPr>
              <a:t>现场摄像头采集的视频信息均可在</a:t>
            </a:r>
            <a:r>
              <a:rPr lang="zh-CN" dirty="0">
                <a:solidFill>
                  <a:srgbClr val="FF0000"/>
                </a:solidFill>
                <a:sym typeface="+mn-ea"/>
              </a:rPr>
              <a:t>调度室</a:t>
            </a:r>
            <a:r>
              <a:rPr lang="zh-CN" dirty="0">
                <a:sym typeface="+mn-ea"/>
              </a:rPr>
              <a:t>、轴承间</a:t>
            </a:r>
            <a:r>
              <a:rPr lang="zh-CN" dirty="0">
                <a:solidFill>
                  <a:srgbClr val="FF0000"/>
                </a:solidFill>
                <a:sym typeface="+mn-ea"/>
              </a:rPr>
              <a:t>验收办公位显示器</a:t>
            </a:r>
            <a:r>
              <a:rPr lang="zh-CN" dirty="0">
                <a:sym typeface="+mn-ea"/>
              </a:rPr>
              <a:t>上显示和查询。</a:t>
            </a:r>
            <a:endParaRPr lang="zh-CN" altLang="en-US" dirty="0"/>
          </a:p>
          <a:p>
            <a:pPr marL="342900" indent="-342900" algn="l">
              <a:lnSpc>
                <a:spcPct val="150000"/>
              </a:lnSpc>
              <a:buClrTx/>
              <a:buSzTx/>
              <a:buFont typeface="+mj-ea"/>
              <a:buAutoNum type="circleNumDbPlain" startAt="2"/>
            </a:pPr>
            <a:r>
              <a:rPr lang="zh-CN" altLang="en-US" dirty="0"/>
              <a:t>系统预留光纤接口，可接入质量管理部监控系统。</a:t>
            </a:r>
            <a:endParaRPr lang="zh-CN" altLang="en-US" dirty="0"/>
          </a:p>
          <a:p>
            <a:pPr marL="342900" indent="-342900" algn="l">
              <a:lnSpc>
                <a:spcPct val="150000"/>
              </a:lnSpc>
              <a:buClrTx/>
              <a:buSzTx/>
              <a:buFont typeface="+mj-ea"/>
              <a:buAutoNum type="circleNumDbPlain" startAt="2"/>
            </a:pPr>
            <a:r>
              <a:rPr lang="zh-CN" altLang="en-US" dirty="0">
                <a:solidFill>
                  <a:srgbClr val="FF0000"/>
                </a:solidFill>
              </a:rPr>
              <a:t>在不与互联网连接的前提下，尝试通过内网将监控信号输出给监造项目部远程监控。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clrChange>
              <a:clrFrom>
                <a:srgbClr val="C3C8D2">
                  <a:alpha val="100000"/>
                </a:srgbClr>
              </a:clrFrom>
              <a:clrTo>
                <a:srgbClr val="C3C8D2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3455" y="920750"/>
            <a:ext cx="5293360" cy="5258435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8686165" y="1999615"/>
            <a:ext cx="925195" cy="60642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9939020" y="2001520"/>
            <a:ext cx="1251585" cy="60642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7256780" y="920750"/>
            <a:ext cx="607695" cy="4438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6604635" y="1070610"/>
            <a:ext cx="407035" cy="104711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7593330" y="2009775"/>
            <a:ext cx="753110" cy="60642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6525260" y="3212465"/>
            <a:ext cx="486410" cy="192151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7091045" y="2606040"/>
            <a:ext cx="673735" cy="60642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6503670" y="5330190"/>
            <a:ext cx="1360170" cy="40957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8686165" y="5133340"/>
            <a:ext cx="925195" cy="60642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7091045" y="3317875"/>
            <a:ext cx="711835" cy="53784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7091045" y="4072255"/>
            <a:ext cx="772795" cy="8128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7157085" y="4885055"/>
            <a:ext cx="607695" cy="4438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411085" y="958850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4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698615" y="1189355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5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0339705" y="2129155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1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999220" y="2118360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2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802880" y="2129155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3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278370" y="2725420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6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569710" y="3903345"/>
            <a:ext cx="41402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10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311390" y="3402965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7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328535" y="4294505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8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312025" y="4923155"/>
            <a:ext cx="298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9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917690" y="5371465"/>
            <a:ext cx="41402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11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8999220" y="5291455"/>
            <a:ext cx="41402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charset="0"/>
              </a:rPr>
              <a:t>12</a:t>
            </a:r>
            <a:endParaRPr lang="en-US" altLang="zh-CN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2" name="流程图: 可选过程 1"/>
          <p:cNvSpPr/>
          <p:nvPr/>
        </p:nvSpPr>
        <p:spPr>
          <a:xfrm>
            <a:off x="6541770" y="2190750"/>
            <a:ext cx="1804670" cy="3181350"/>
          </a:xfrm>
          <a:prstGeom prst="flowChartAlternateProcess">
            <a:avLst/>
          </a:prstGeom>
          <a:noFill/>
          <a:ln w="38100" cap="flat" cmpd="sng">
            <a:solidFill>
              <a:srgbClr val="0B1BF3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第二部分：信息管理系统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11175" y="920750"/>
            <a:ext cx="53308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eaLnBrk="0" fontAlgn="base" hangingPunct="0">
              <a:lnSpc>
                <a:spcPct val="200000"/>
              </a:lnSpc>
              <a:buClrTx/>
              <a:buSzTx/>
              <a:buFont typeface="Wingdings" panose="05000000000000000000" charset="0"/>
              <a:buNone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）监造工作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31800" y="1589405"/>
            <a:ext cx="453707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buClrTx/>
              <a:buSzTx/>
              <a:buFont typeface="Wingdings" panose="05000000000000000000" charset="0"/>
              <a:buNone/>
            </a:pPr>
            <a:endParaRPr lang="zh-CN" dirty="0"/>
          </a:p>
          <a:p>
            <a:pPr marL="342900" indent="-342900" algn="l">
              <a:lnSpc>
                <a:spcPct val="150000"/>
              </a:lnSpc>
              <a:buClrTx/>
              <a:buSzTx/>
              <a:buFont typeface="+mj-ea"/>
              <a:buAutoNum type="circleNumDbPlain"/>
            </a:pPr>
            <a:r>
              <a:rPr lang="zh-CN" dirty="0"/>
              <a:t>通过轴承间配置的专用电脑，可以查看轮轴工位系统所有数据信息，可通过密码验证方式放行，也可通过原监造平板电脑查验放行</a:t>
            </a:r>
            <a:r>
              <a:rPr lang="zh-CN" dirty="0">
                <a:sym typeface="+mn-ea"/>
              </a:rPr>
              <a:t>。</a:t>
            </a:r>
            <a:endParaRPr lang="zh-CN" dirty="0">
              <a:sym typeface="+mn-ea"/>
            </a:endParaRPr>
          </a:p>
          <a:p>
            <a:pPr marL="342900" indent="-342900" algn="l">
              <a:lnSpc>
                <a:spcPct val="150000"/>
              </a:lnSpc>
              <a:buClrTx/>
              <a:buSzTx/>
              <a:buFont typeface="+mj-ea"/>
              <a:buAutoNum type="circleNumDbPlain" startAt="2"/>
            </a:pPr>
            <a:r>
              <a:rPr lang="zh-CN" dirty="0">
                <a:sym typeface="+mn-ea"/>
              </a:rPr>
              <a:t>可通过信息系统管理界面检查轴承间人、机、料、法、环、测六要素所涉数据信息、异常监测信息等。</a:t>
            </a:r>
            <a:endParaRPr lang="zh-CN" altLang="en-US" dirty="0"/>
          </a:p>
        </p:txBody>
      </p:sp>
      <p:pic>
        <p:nvPicPr>
          <p:cNvPr id="4" name="图片 3" descr="辅线总装1.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9510" y="858520"/>
            <a:ext cx="7083425" cy="531304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第二部分：信息管理系统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C3C8D2">
                  <a:alpha val="100000"/>
                </a:srgbClr>
              </a:clrFrom>
              <a:clrTo>
                <a:srgbClr val="C3C8D2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8980" y="1213485"/>
            <a:ext cx="5293360" cy="5258435"/>
          </a:xfrm>
          <a:prstGeom prst="rect">
            <a:avLst/>
          </a:prstGeom>
        </p:spPr>
      </p:pic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第一部分：工作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723900" y="815975"/>
            <a:ext cx="7640955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流程总览</a:t>
            </a:r>
            <a:endParaRPr kumimoji="0" lang="zh-CN" altLang="en-US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4274820" y="3018790"/>
            <a:ext cx="852170" cy="311594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6633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3724275" y="3270885"/>
            <a:ext cx="485775" cy="2864485"/>
          </a:xfrm>
          <a:prstGeom prst="roundRect">
            <a:avLst/>
          </a:prstGeom>
          <a:solidFill>
            <a:srgbClr val="00B0F0">
              <a:alpha val="25000"/>
            </a:srgbClr>
          </a:solidFill>
          <a:ln w="38100" cap="flat" cmpd="sng">
            <a:solidFill>
              <a:srgbClr val="00B0F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线形标注 2(无边框) 32"/>
          <p:cNvSpPr/>
          <p:nvPr/>
        </p:nvSpPr>
        <p:spPr>
          <a:xfrm>
            <a:off x="2252980" y="2658745"/>
            <a:ext cx="680085" cy="297180"/>
          </a:xfrm>
          <a:prstGeom prst="callout2">
            <a:avLst>
              <a:gd name="adj1" fmla="val 52136"/>
              <a:gd name="adj2" fmla="val 100283"/>
              <a:gd name="adj3" fmla="val 51282"/>
              <a:gd name="adj4" fmla="val 122562"/>
              <a:gd name="adj5" fmla="val 175854"/>
              <a:gd name="adj6" fmla="val 295424"/>
            </a:avLst>
          </a:prstGeom>
          <a:noFill/>
          <a:ln w="19050" cap="flat" cmpd="sng">
            <a:solidFill>
              <a:srgbClr val="66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r>
              <a:rPr lang="zh-CN" altLang="en-US">
                <a:solidFill>
                  <a:srgbClr val="663300"/>
                </a:solidFill>
                <a:latin typeface="华文仿宋" panose="02010600040101010101" charset="-122"/>
                <a:ea typeface="华文仿宋" panose="02010600040101010101" charset="-122"/>
              </a:rPr>
              <a:t>主线</a:t>
            </a:r>
            <a:endParaRPr lang="zh-CN" altLang="en-US">
              <a:solidFill>
                <a:srgbClr val="663300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34" name="线形标注 2(无边框) 33"/>
          <p:cNvSpPr/>
          <p:nvPr/>
        </p:nvSpPr>
        <p:spPr>
          <a:xfrm>
            <a:off x="2252345" y="3932555"/>
            <a:ext cx="759460" cy="297180"/>
          </a:xfrm>
          <a:prstGeom prst="callout2">
            <a:avLst>
              <a:gd name="adj1" fmla="val 52136"/>
              <a:gd name="adj2" fmla="val 100283"/>
              <a:gd name="adj3" fmla="val 51282"/>
              <a:gd name="adj4" fmla="val 122562"/>
              <a:gd name="adj5" fmla="val 124786"/>
              <a:gd name="adj6" fmla="val 196070"/>
            </a:avLst>
          </a:prstGeom>
          <a:noFill/>
          <a:ln w="19050" cap="flat" cmpd="sng">
            <a:solidFill>
              <a:srgbClr val="00B0F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r>
              <a:rPr lang="zh-CN" altLang="en-US">
                <a:solidFill>
                  <a:srgbClr val="00B0F0"/>
                </a:solidFill>
                <a:latin typeface="华文仿宋" panose="02010600040101010101" charset="-122"/>
                <a:ea typeface="华文仿宋" panose="02010600040101010101" charset="-122"/>
              </a:rPr>
              <a:t>辅线</a:t>
            </a:r>
            <a:endParaRPr lang="zh-CN" altLang="en-US">
              <a:solidFill>
                <a:srgbClr val="00B0F0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944870" y="2487930"/>
            <a:ext cx="852170" cy="328803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38100" cap="flat" cmpd="sng">
            <a:solidFill>
              <a:srgbClr val="006600"/>
            </a:solidFill>
            <a:prstDash val="lg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olidFill>
                <a:srgbClr val="00B050"/>
              </a:solidFill>
              <a:sym typeface="+mn-ea"/>
            </a:endParaRPr>
          </a:p>
        </p:txBody>
      </p:sp>
      <p:sp>
        <p:nvSpPr>
          <p:cNvPr id="9" name="线形标注 2(无边框) 8"/>
          <p:cNvSpPr/>
          <p:nvPr/>
        </p:nvSpPr>
        <p:spPr>
          <a:xfrm>
            <a:off x="7364095" y="4229735"/>
            <a:ext cx="1000125" cy="1130935"/>
          </a:xfrm>
          <a:prstGeom prst="callout2">
            <a:avLst>
              <a:gd name="adj1" fmla="val 61752"/>
              <a:gd name="adj2" fmla="val 186"/>
              <a:gd name="adj3" fmla="val 61931"/>
              <a:gd name="adj4" fmla="val -22031"/>
              <a:gd name="adj5" fmla="val -6793"/>
              <a:gd name="adj6" fmla="val -58158"/>
            </a:avLst>
          </a:prstGeom>
          <a:noFill/>
          <a:ln w="19050" cap="flat" cmpd="sng">
            <a:solidFill>
              <a:srgbClr val="00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r>
              <a:rPr lang="zh-CN" altLang="en-US">
                <a:solidFill>
                  <a:srgbClr val="006600"/>
                </a:solidFill>
                <a:latin typeface="华文仿宋" panose="02010600040101010101" charset="-122"/>
                <a:ea typeface="华文仿宋" panose="02010600040101010101" charset="-122"/>
              </a:rPr>
              <a:t>轮对、附属件同温间</a:t>
            </a:r>
            <a:endParaRPr lang="zh-CN" altLang="en-US">
              <a:solidFill>
                <a:srgbClr val="006600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 flipH="1">
            <a:off x="7168515" y="2771140"/>
            <a:ext cx="622935" cy="0"/>
          </a:xfrm>
          <a:prstGeom prst="straightConnector1">
            <a:avLst/>
          </a:prstGeom>
          <a:ln w="76200"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7791450" y="2569845"/>
            <a:ext cx="67119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仿宋" panose="02010600040101010101" charset="-122"/>
                <a:ea typeface="华文仿宋" panose="02010600040101010101" charset="-122"/>
              </a:rPr>
              <a:t>收轮</a:t>
            </a:r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文仿宋" panose="02010600040101010101" charset="-122"/>
              <a:ea typeface="华文仿宋" panose="02010600040101010101" charset="-122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4630420" y="4364990"/>
            <a:ext cx="7620" cy="1166495"/>
          </a:xfrm>
          <a:prstGeom prst="straightConnector1">
            <a:avLst/>
          </a:prstGeom>
          <a:ln w="76200"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H="1">
            <a:off x="3967480" y="4417060"/>
            <a:ext cx="9525" cy="1114425"/>
          </a:xfrm>
          <a:prstGeom prst="straightConnector1">
            <a:avLst/>
          </a:prstGeom>
          <a:ln w="76200"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6334760" y="3250565"/>
            <a:ext cx="0" cy="1571625"/>
          </a:xfrm>
          <a:prstGeom prst="straightConnector1">
            <a:avLst/>
          </a:prstGeom>
          <a:ln w="76200">
            <a:headEnd type="arrow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肘形连接符 23"/>
          <p:cNvCxnSpPr/>
          <p:nvPr/>
        </p:nvCxnSpPr>
        <p:spPr>
          <a:xfrm rot="5400000">
            <a:off x="3613150" y="1654175"/>
            <a:ext cx="972820" cy="751205"/>
          </a:xfrm>
          <a:prstGeom prst="bentConnector3">
            <a:avLst>
              <a:gd name="adj1" fmla="val 186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25" name="线形标注 2(无边框) 24"/>
          <p:cNvSpPr/>
          <p:nvPr/>
        </p:nvSpPr>
        <p:spPr>
          <a:xfrm>
            <a:off x="2252345" y="1543685"/>
            <a:ext cx="1016635" cy="297180"/>
          </a:xfrm>
          <a:prstGeom prst="callout2">
            <a:avLst>
              <a:gd name="adj1" fmla="val 52136"/>
              <a:gd name="adj2" fmla="val 91817"/>
              <a:gd name="adj3" fmla="val 51282"/>
              <a:gd name="adj4" fmla="val 122562"/>
              <a:gd name="adj5" fmla="val 127564"/>
              <a:gd name="adj6" fmla="val 141099"/>
            </a:avLst>
          </a:prstGeom>
          <a:noFill/>
          <a:ln w="19050" cap="flat" cmpd="sng">
            <a:solidFill>
              <a:srgbClr val="7030A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r>
              <a:rPr lang="zh-CN" altLang="en-US">
                <a:solidFill>
                  <a:srgbClr val="7030A0"/>
                </a:solidFill>
                <a:latin typeface="华文仿宋" panose="02010600040101010101" charset="-122"/>
                <a:ea typeface="华文仿宋" panose="02010600040101010101" charset="-122"/>
              </a:rPr>
              <a:t>轴承线</a:t>
            </a:r>
            <a:endParaRPr lang="zh-CN" altLang="en-US">
              <a:solidFill>
                <a:srgbClr val="7030A0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7791450" y="3633470"/>
            <a:ext cx="914400" cy="914400"/>
          </a:xfrm>
          <a:prstGeom prst="straightConnector1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rgbClr val="C0C0C0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4" name="肘形连接符 3"/>
          <p:cNvCxnSpPr/>
          <p:nvPr/>
        </p:nvCxnSpPr>
        <p:spPr>
          <a:xfrm rot="10800000" flipV="1">
            <a:off x="4637405" y="2731770"/>
            <a:ext cx="1152525" cy="950595"/>
          </a:xfrm>
          <a:prstGeom prst="bentConnector3">
            <a:avLst>
              <a:gd name="adj1" fmla="val 99944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6" name="肘形连接符 5"/>
          <p:cNvCxnSpPr/>
          <p:nvPr/>
        </p:nvCxnSpPr>
        <p:spPr>
          <a:xfrm rot="5400000">
            <a:off x="3670300" y="3060065"/>
            <a:ext cx="934720" cy="365125"/>
          </a:xfrm>
          <a:prstGeom prst="bentConnector3">
            <a:avLst>
              <a:gd name="adj1" fmla="val 441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文本占位符 1"/>
          <p:cNvSpPr>
            <a:spLocks noGrp="1" noChangeArrowheads="1"/>
          </p:cNvSpPr>
          <p:nvPr>
            <p:ph type="body" sz="quarter" idx="10"/>
          </p:nvPr>
        </p:nvSpPr>
        <p:spPr>
          <a:xfrm>
            <a:off x="2387600" y="2505075"/>
            <a:ext cx="7459663" cy="1257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fromWordArt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70019"/>
              </a:buClr>
              <a:buSzPct val="50000"/>
              <a:buFont typeface="Wingdings" panose="05000000000000000000" pitchFamily="2" charset="2"/>
              <a:buNone/>
              <a:defRPr/>
            </a:pPr>
            <a:r>
              <a:rPr noProof="0">
                <a:ln>
                  <a:noFill/>
                </a:ln>
                <a:effectLst/>
                <a:uLnTx/>
                <a:uFillTx/>
                <a:sym typeface="+mn-lt"/>
              </a:rPr>
              <a:t>感谢观看！</a:t>
            </a:r>
            <a:endParaRPr kumimoji="0" lang="zh-CN" altLang="en-US" sz="3600" b="1" i="0" u="none" strike="noStrike" kern="1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" y="787400"/>
            <a:ext cx="6576060" cy="56629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06375" y="1795780"/>
            <a:ext cx="490220" cy="25609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000" b="1" dirty="0">
                <a:ea typeface="微软雅黑" panose="020B0503020204020204" pitchFamily="34" charset="-122"/>
                <a:sym typeface="+mn-ea"/>
              </a:rPr>
              <a:t>工艺流程图</a:t>
            </a:r>
            <a:endParaRPr lang="zh-CN" altLang="en-US" sz="2000" b="1" dirty="0"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 descr="辅线总装1.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205" y="1911350"/>
            <a:ext cx="5650230" cy="423862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1377360" y="2814683"/>
            <a:ext cx="492443" cy="25609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000" b="1" dirty="0">
                <a:ea typeface="微软雅黑" panose="020B0503020204020204" pitchFamily="34" charset="-122"/>
                <a:sym typeface="+mn-ea"/>
              </a:rPr>
              <a:t>数据流向</a:t>
            </a:r>
            <a:endParaRPr lang="zh-CN" altLang="en-US" sz="2000" b="1" dirty="0"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9803" y="838929"/>
            <a:ext cx="6331131" cy="5626005"/>
          </a:xfrm>
          <a:prstGeom prst="rect">
            <a:avLst/>
          </a:prstGeom>
        </p:spPr>
      </p:pic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7864401" y="5143901"/>
            <a:ext cx="4097883" cy="1334687"/>
            <a:chOff x="-3666" y="529"/>
            <a:chExt cx="13096" cy="3236"/>
          </a:xfrm>
          <a:solidFill>
            <a:schemeClr val="accent1"/>
          </a:solidFill>
        </p:grpSpPr>
        <p:sp>
          <p:nvSpPr>
            <p:cNvPr id="7" name="Freeform 5"/>
            <p:cNvSpPr/>
            <p:nvPr/>
          </p:nvSpPr>
          <p:spPr bwMode="auto">
            <a:xfrm>
              <a:off x="4004" y="740"/>
              <a:ext cx="1702" cy="350"/>
            </a:xfrm>
            <a:custGeom>
              <a:avLst/>
              <a:gdLst>
                <a:gd name="T0" fmla="*/ 0 w 720"/>
                <a:gd name="T1" fmla="*/ 21 h 148"/>
                <a:gd name="T2" fmla="*/ 720 w 720"/>
                <a:gd name="T3" fmla="*/ 148 h 148"/>
                <a:gd name="T4" fmla="*/ 0 w 720"/>
                <a:gd name="T5" fmla="*/ 2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0" h="148">
                  <a:moveTo>
                    <a:pt x="0" y="21"/>
                  </a:moveTo>
                  <a:cubicBezTo>
                    <a:pt x="240" y="63"/>
                    <a:pt x="480" y="105"/>
                    <a:pt x="720" y="148"/>
                  </a:cubicBezTo>
                  <a:cubicBezTo>
                    <a:pt x="580" y="0"/>
                    <a:pt x="218" y="14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6"/>
            <p:cNvSpPr/>
            <p:nvPr/>
          </p:nvSpPr>
          <p:spPr bwMode="auto">
            <a:xfrm>
              <a:off x="5970" y="1062"/>
              <a:ext cx="991" cy="215"/>
            </a:xfrm>
            <a:custGeom>
              <a:avLst/>
              <a:gdLst>
                <a:gd name="T0" fmla="*/ 0 w 419"/>
                <a:gd name="T1" fmla="*/ 24 h 91"/>
                <a:gd name="T2" fmla="*/ 419 w 419"/>
                <a:gd name="T3" fmla="*/ 91 h 91"/>
                <a:gd name="T4" fmla="*/ 0 w 419"/>
                <a:gd name="T5" fmla="*/ 2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91">
                  <a:moveTo>
                    <a:pt x="0" y="24"/>
                  </a:moveTo>
                  <a:cubicBezTo>
                    <a:pt x="140" y="46"/>
                    <a:pt x="279" y="68"/>
                    <a:pt x="419" y="91"/>
                  </a:cubicBezTo>
                  <a:cubicBezTo>
                    <a:pt x="336" y="11"/>
                    <a:pt x="136" y="0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6982" y="1246"/>
              <a:ext cx="1772" cy="317"/>
            </a:xfrm>
            <a:custGeom>
              <a:avLst/>
              <a:gdLst>
                <a:gd name="T0" fmla="*/ 257 w 750"/>
                <a:gd name="T1" fmla="*/ 56 h 134"/>
                <a:gd name="T2" fmla="*/ 385 w 750"/>
                <a:gd name="T3" fmla="*/ 76 h 134"/>
                <a:gd name="T4" fmla="*/ 384 w 750"/>
                <a:gd name="T5" fmla="*/ 76 h 134"/>
                <a:gd name="T6" fmla="*/ 522 w 750"/>
                <a:gd name="T7" fmla="*/ 97 h 134"/>
                <a:gd name="T8" fmla="*/ 516 w 750"/>
                <a:gd name="T9" fmla="*/ 98 h 134"/>
                <a:gd name="T10" fmla="*/ 625 w 750"/>
                <a:gd name="T11" fmla="*/ 114 h 134"/>
                <a:gd name="T12" fmla="*/ 623 w 750"/>
                <a:gd name="T13" fmla="*/ 114 h 134"/>
                <a:gd name="T14" fmla="*/ 750 w 750"/>
                <a:gd name="T15" fmla="*/ 134 h 134"/>
                <a:gd name="T16" fmla="*/ 645 w 750"/>
                <a:gd name="T17" fmla="*/ 111 h 134"/>
                <a:gd name="T18" fmla="*/ 544 w 750"/>
                <a:gd name="T19" fmla="*/ 94 h 134"/>
                <a:gd name="T20" fmla="*/ 400 w 750"/>
                <a:gd name="T21" fmla="*/ 73 h 134"/>
                <a:gd name="T22" fmla="*/ 251 w 750"/>
                <a:gd name="T23" fmla="*/ 50 h 134"/>
                <a:gd name="T24" fmla="*/ 0 w 750"/>
                <a:gd name="T25" fmla="*/ 17 h 134"/>
                <a:gd name="T26" fmla="*/ 258 w 750"/>
                <a:gd name="T27" fmla="*/ 57 h 134"/>
                <a:gd name="T28" fmla="*/ 257 w 750"/>
                <a:gd name="T29" fmla="*/ 5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0" h="134">
                  <a:moveTo>
                    <a:pt x="257" y="56"/>
                  </a:moveTo>
                  <a:cubicBezTo>
                    <a:pt x="300" y="62"/>
                    <a:pt x="343" y="69"/>
                    <a:pt x="385" y="76"/>
                  </a:cubicBezTo>
                  <a:cubicBezTo>
                    <a:pt x="385" y="76"/>
                    <a:pt x="384" y="76"/>
                    <a:pt x="384" y="76"/>
                  </a:cubicBezTo>
                  <a:cubicBezTo>
                    <a:pt x="430" y="83"/>
                    <a:pt x="476" y="90"/>
                    <a:pt x="522" y="97"/>
                  </a:cubicBezTo>
                  <a:cubicBezTo>
                    <a:pt x="520" y="97"/>
                    <a:pt x="518" y="98"/>
                    <a:pt x="516" y="98"/>
                  </a:cubicBezTo>
                  <a:cubicBezTo>
                    <a:pt x="552" y="103"/>
                    <a:pt x="589" y="108"/>
                    <a:pt x="625" y="114"/>
                  </a:cubicBezTo>
                  <a:cubicBezTo>
                    <a:pt x="624" y="114"/>
                    <a:pt x="623" y="114"/>
                    <a:pt x="623" y="114"/>
                  </a:cubicBezTo>
                  <a:cubicBezTo>
                    <a:pt x="665" y="121"/>
                    <a:pt x="707" y="127"/>
                    <a:pt x="750" y="134"/>
                  </a:cubicBezTo>
                  <a:cubicBezTo>
                    <a:pt x="728" y="112"/>
                    <a:pt x="683" y="107"/>
                    <a:pt x="645" y="111"/>
                  </a:cubicBezTo>
                  <a:cubicBezTo>
                    <a:pt x="620" y="96"/>
                    <a:pt x="579" y="92"/>
                    <a:pt x="544" y="94"/>
                  </a:cubicBezTo>
                  <a:cubicBezTo>
                    <a:pt x="509" y="70"/>
                    <a:pt x="448" y="66"/>
                    <a:pt x="400" y="73"/>
                  </a:cubicBezTo>
                  <a:cubicBezTo>
                    <a:pt x="365" y="47"/>
                    <a:pt x="301" y="43"/>
                    <a:pt x="251" y="50"/>
                  </a:cubicBezTo>
                  <a:cubicBezTo>
                    <a:pt x="195" y="4"/>
                    <a:pt x="79" y="0"/>
                    <a:pt x="0" y="17"/>
                  </a:cubicBezTo>
                  <a:cubicBezTo>
                    <a:pt x="86" y="30"/>
                    <a:pt x="172" y="43"/>
                    <a:pt x="258" y="57"/>
                  </a:cubicBezTo>
                  <a:cubicBezTo>
                    <a:pt x="258" y="56"/>
                    <a:pt x="258" y="56"/>
                    <a:pt x="257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8"/>
            <p:cNvSpPr/>
            <p:nvPr/>
          </p:nvSpPr>
          <p:spPr bwMode="auto">
            <a:xfrm>
              <a:off x="-721" y="529"/>
              <a:ext cx="2874" cy="890"/>
            </a:xfrm>
            <a:custGeom>
              <a:avLst/>
              <a:gdLst>
                <a:gd name="T0" fmla="*/ 1209 w 1216"/>
                <a:gd name="T1" fmla="*/ 69 h 376"/>
                <a:gd name="T2" fmla="*/ 1193 w 1216"/>
                <a:gd name="T3" fmla="*/ 24 h 376"/>
                <a:gd name="T4" fmla="*/ 757 w 1216"/>
                <a:gd name="T5" fmla="*/ 36 h 376"/>
                <a:gd name="T6" fmla="*/ 500 w 1216"/>
                <a:gd name="T7" fmla="*/ 103 h 376"/>
                <a:gd name="T8" fmla="*/ 394 w 1216"/>
                <a:gd name="T9" fmla="*/ 144 h 376"/>
                <a:gd name="T10" fmla="*/ 162 w 1216"/>
                <a:gd name="T11" fmla="*/ 260 h 376"/>
                <a:gd name="T12" fmla="*/ 91 w 1216"/>
                <a:gd name="T13" fmla="*/ 305 h 376"/>
                <a:gd name="T14" fmla="*/ 0 w 1216"/>
                <a:gd name="T15" fmla="*/ 376 h 376"/>
                <a:gd name="T16" fmla="*/ 830 w 1216"/>
                <a:gd name="T17" fmla="*/ 357 h 376"/>
                <a:gd name="T18" fmla="*/ 1209 w 1216"/>
                <a:gd name="T19" fmla="*/ 69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6" h="376">
                  <a:moveTo>
                    <a:pt x="1209" y="69"/>
                  </a:moveTo>
                  <a:cubicBezTo>
                    <a:pt x="1216" y="58"/>
                    <a:pt x="1215" y="30"/>
                    <a:pt x="1193" y="24"/>
                  </a:cubicBezTo>
                  <a:cubicBezTo>
                    <a:pt x="1093" y="0"/>
                    <a:pt x="910" y="10"/>
                    <a:pt x="757" y="36"/>
                  </a:cubicBezTo>
                  <a:cubicBezTo>
                    <a:pt x="645" y="55"/>
                    <a:pt x="549" y="85"/>
                    <a:pt x="500" y="103"/>
                  </a:cubicBezTo>
                  <a:cubicBezTo>
                    <a:pt x="457" y="119"/>
                    <a:pt x="419" y="133"/>
                    <a:pt x="394" y="144"/>
                  </a:cubicBezTo>
                  <a:cubicBezTo>
                    <a:pt x="286" y="191"/>
                    <a:pt x="311" y="182"/>
                    <a:pt x="162" y="260"/>
                  </a:cubicBezTo>
                  <a:cubicBezTo>
                    <a:pt x="143" y="270"/>
                    <a:pt x="112" y="291"/>
                    <a:pt x="91" y="305"/>
                  </a:cubicBezTo>
                  <a:cubicBezTo>
                    <a:pt x="41" y="339"/>
                    <a:pt x="0" y="376"/>
                    <a:pt x="0" y="376"/>
                  </a:cubicBezTo>
                  <a:cubicBezTo>
                    <a:pt x="830" y="357"/>
                    <a:pt x="830" y="357"/>
                    <a:pt x="830" y="357"/>
                  </a:cubicBezTo>
                  <a:cubicBezTo>
                    <a:pt x="830" y="357"/>
                    <a:pt x="1151" y="156"/>
                    <a:pt x="1209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9"/>
            <p:cNvSpPr/>
            <p:nvPr/>
          </p:nvSpPr>
          <p:spPr bwMode="auto">
            <a:xfrm>
              <a:off x="81" y="1639"/>
              <a:ext cx="16" cy="55"/>
            </a:xfrm>
            <a:custGeom>
              <a:avLst/>
              <a:gdLst>
                <a:gd name="T0" fmla="*/ 1 w 7"/>
                <a:gd name="T1" fmla="*/ 20 h 23"/>
                <a:gd name="T2" fmla="*/ 1 w 7"/>
                <a:gd name="T3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" h="23">
                  <a:moveTo>
                    <a:pt x="1" y="20"/>
                  </a:moveTo>
                  <a:cubicBezTo>
                    <a:pt x="7" y="0"/>
                    <a:pt x="0" y="23"/>
                    <a:pt x="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0"/>
            <p:cNvSpPr/>
            <p:nvPr/>
          </p:nvSpPr>
          <p:spPr bwMode="auto">
            <a:xfrm>
              <a:off x="64" y="1398"/>
              <a:ext cx="1033" cy="355"/>
            </a:xfrm>
            <a:custGeom>
              <a:avLst/>
              <a:gdLst>
                <a:gd name="T0" fmla="*/ 136 w 437"/>
                <a:gd name="T1" fmla="*/ 144 h 150"/>
                <a:gd name="T2" fmla="*/ 207 w 437"/>
                <a:gd name="T3" fmla="*/ 122 h 150"/>
                <a:gd name="T4" fmla="*/ 372 w 437"/>
                <a:gd name="T5" fmla="*/ 15 h 150"/>
                <a:gd name="T6" fmla="*/ 167 w 437"/>
                <a:gd name="T7" fmla="*/ 48 h 150"/>
                <a:gd name="T8" fmla="*/ 8 w 437"/>
                <a:gd name="T9" fmla="*/ 122 h 150"/>
                <a:gd name="T10" fmla="*/ 136 w 437"/>
                <a:gd name="T11" fmla="*/ 14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7" h="150">
                  <a:moveTo>
                    <a:pt x="136" y="144"/>
                  </a:moveTo>
                  <a:cubicBezTo>
                    <a:pt x="161" y="139"/>
                    <a:pt x="184" y="131"/>
                    <a:pt x="207" y="122"/>
                  </a:cubicBezTo>
                  <a:cubicBezTo>
                    <a:pt x="223" y="116"/>
                    <a:pt x="437" y="30"/>
                    <a:pt x="372" y="15"/>
                  </a:cubicBezTo>
                  <a:cubicBezTo>
                    <a:pt x="310" y="0"/>
                    <a:pt x="219" y="28"/>
                    <a:pt x="167" y="48"/>
                  </a:cubicBezTo>
                  <a:cubicBezTo>
                    <a:pt x="130" y="62"/>
                    <a:pt x="16" y="93"/>
                    <a:pt x="8" y="122"/>
                  </a:cubicBezTo>
                  <a:cubicBezTo>
                    <a:pt x="0" y="150"/>
                    <a:pt x="115" y="149"/>
                    <a:pt x="136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-997" y="1462"/>
              <a:ext cx="368" cy="307"/>
            </a:xfrm>
            <a:custGeom>
              <a:avLst/>
              <a:gdLst>
                <a:gd name="T0" fmla="*/ 35 w 156"/>
                <a:gd name="T1" fmla="*/ 127 h 130"/>
                <a:gd name="T2" fmla="*/ 94 w 156"/>
                <a:gd name="T3" fmla="*/ 106 h 130"/>
                <a:gd name="T4" fmla="*/ 143 w 156"/>
                <a:gd name="T5" fmla="*/ 50 h 130"/>
                <a:gd name="T6" fmla="*/ 153 w 156"/>
                <a:gd name="T7" fmla="*/ 18 h 130"/>
                <a:gd name="T8" fmla="*/ 107 w 156"/>
                <a:gd name="T9" fmla="*/ 9 h 130"/>
                <a:gd name="T10" fmla="*/ 62 w 156"/>
                <a:gd name="T11" fmla="*/ 41 h 130"/>
                <a:gd name="T12" fmla="*/ 20 w 156"/>
                <a:gd name="T13" fmla="*/ 89 h 130"/>
                <a:gd name="T14" fmla="*/ 35 w 156"/>
                <a:gd name="T15" fmla="*/ 12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130">
                  <a:moveTo>
                    <a:pt x="35" y="127"/>
                  </a:moveTo>
                  <a:cubicBezTo>
                    <a:pt x="60" y="125"/>
                    <a:pt x="77" y="118"/>
                    <a:pt x="94" y="106"/>
                  </a:cubicBezTo>
                  <a:cubicBezTo>
                    <a:pt x="116" y="91"/>
                    <a:pt x="133" y="71"/>
                    <a:pt x="143" y="50"/>
                  </a:cubicBezTo>
                  <a:cubicBezTo>
                    <a:pt x="148" y="40"/>
                    <a:pt x="151" y="28"/>
                    <a:pt x="153" y="18"/>
                  </a:cubicBezTo>
                  <a:cubicBezTo>
                    <a:pt x="156" y="0"/>
                    <a:pt x="124" y="0"/>
                    <a:pt x="107" y="9"/>
                  </a:cubicBezTo>
                  <a:cubicBezTo>
                    <a:pt x="88" y="19"/>
                    <a:pt x="76" y="28"/>
                    <a:pt x="62" y="41"/>
                  </a:cubicBezTo>
                  <a:cubicBezTo>
                    <a:pt x="47" y="54"/>
                    <a:pt x="28" y="73"/>
                    <a:pt x="20" y="89"/>
                  </a:cubicBezTo>
                  <a:cubicBezTo>
                    <a:pt x="14" y="101"/>
                    <a:pt x="0" y="130"/>
                    <a:pt x="35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2"/>
            <p:cNvSpPr/>
            <p:nvPr/>
          </p:nvSpPr>
          <p:spPr bwMode="auto">
            <a:xfrm>
              <a:off x="-579" y="1481"/>
              <a:ext cx="546" cy="191"/>
            </a:xfrm>
            <a:custGeom>
              <a:avLst/>
              <a:gdLst>
                <a:gd name="T0" fmla="*/ 65 w 231"/>
                <a:gd name="T1" fmla="*/ 14 h 81"/>
                <a:gd name="T2" fmla="*/ 3 w 231"/>
                <a:gd name="T3" fmla="*/ 70 h 81"/>
                <a:gd name="T4" fmla="*/ 40 w 231"/>
                <a:gd name="T5" fmla="*/ 79 h 81"/>
                <a:gd name="T6" fmla="*/ 84 w 231"/>
                <a:gd name="T7" fmla="*/ 79 h 81"/>
                <a:gd name="T8" fmla="*/ 149 w 231"/>
                <a:gd name="T9" fmla="*/ 78 h 81"/>
                <a:gd name="T10" fmla="*/ 226 w 231"/>
                <a:gd name="T11" fmla="*/ 19 h 81"/>
                <a:gd name="T12" fmla="*/ 65 w 231"/>
                <a:gd name="T13" fmla="*/ 1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1" h="81">
                  <a:moveTo>
                    <a:pt x="65" y="14"/>
                  </a:moveTo>
                  <a:cubicBezTo>
                    <a:pt x="34" y="19"/>
                    <a:pt x="8" y="54"/>
                    <a:pt x="3" y="70"/>
                  </a:cubicBezTo>
                  <a:cubicBezTo>
                    <a:pt x="0" y="81"/>
                    <a:pt x="29" y="78"/>
                    <a:pt x="40" y="79"/>
                  </a:cubicBezTo>
                  <a:cubicBezTo>
                    <a:pt x="56" y="79"/>
                    <a:pt x="68" y="79"/>
                    <a:pt x="84" y="79"/>
                  </a:cubicBezTo>
                  <a:cubicBezTo>
                    <a:pt x="106" y="79"/>
                    <a:pt x="128" y="79"/>
                    <a:pt x="149" y="78"/>
                  </a:cubicBezTo>
                  <a:cubicBezTo>
                    <a:pt x="179" y="77"/>
                    <a:pt x="231" y="40"/>
                    <a:pt x="226" y="19"/>
                  </a:cubicBezTo>
                  <a:cubicBezTo>
                    <a:pt x="222" y="0"/>
                    <a:pt x="88" y="9"/>
                    <a:pt x="6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3"/>
            <p:cNvSpPr/>
            <p:nvPr/>
          </p:nvSpPr>
          <p:spPr bwMode="auto">
            <a:xfrm>
              <a:off x="834" y="2212"/>
              <a:ext cx="279" cy="104"/>
            </a:xfrm>
            <a:custGeom>
              <a:avLst/>
              <a:gdLst>
                <a:gd name="T0" fmla="*/ 46 w 118"/>
                <a:gd name="T1" fmla="*/ 41 h 44"/>
                <a:gd name="T2" fmla="*/ 86 w 118"/>
                <a:gd name="T3" fmla="*/ 34 h 44"/>
                <a:gd name="T4" fmla="*/ 113 w 118"/>
                <a:gd name="T5" fmla="*/ 3 h 44"/>
                <a:gd name="T6" fmla="*/ 15 w 118"/>
                <a:gd name="T7" fmla="*/ 2 h 44"/>
                <a:gd name="T8" fmla="*/ 4 w 118"/>
                <a:gd name="T9" fmla="*/ 21 h 44"/>
                <a:gd name="T10" fmla="*/ 8 w 118"/>
                <a:gd name="T11" fmla="*/ 40 h 44"/>
                <a:gd name="T12" fmla="*/ 46 w 118"/>
                <a:gd name="T13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" h="44">
                  <a:moveTo>
                    <a:pt x="46" y="41"/>
                  </a:moveTo>
                  <a:cubicBezTo>
                    <a:pt x="60" y="39"/>
                    <a:pt x="74" y="37"/>
                    <a:pt x="86" y="34"/>
                  </a:cubicBezTo>
                  <a:cubicBezTo>
                    <a:pt x="105" y="30"/>
                    <a:pt x="118" y="16"/>
                    <a:pt x="113" y="3"/>
                  </a:cubicBezTo>
                  <a:cubicBezTo>
                    <a:pt x="112" y="0"/>
                    <a:pt x="25" y="2"/>
                    <a:pt x="15" y="2"/>
                  </a:cubicBezTo>
                  <a:cubicBezTo>
                    <a:pt x="9" y="8"/>
                    <a:pt x="5" y="14"/>
                    <a:pt x="4" y="21"/>
                  </a:cubicBezTo>
                  <a:cubicBezTo>
                    <a:pt x="3" y="26"/>
                    <a:pt x="0" y="37"/>
                    <a:pt x="8" y="40"/>
                  </a:cubicBezTo>
                  <a:cubicBezTo>
                    <a:pt x="18" y="44"/>
                    <a:pt x="35" y="42"/>
                    <a:pt x="46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4"/>
            <p:cNvSpPr/>
            <p:nvPr/>
          </p:nvSpPr>
          <p:spPr bwMode="auto">
            <a:xfrm>
              <a:off x="1929" y="1002"/>
              <a:ext cx="966" cy="438"/>
            </a:xfrm>
            <a:custGeom>
              <a:avLst/>
              <a:gdLst>
                <a:gd name="T0" fmla="*/ 4 w 409"/>
                <a:gd name="T1" fmla="*/ 145 h 185"/>
                <a:gd name="T2" fmla="*/ 3 w 409"/>
                <a:gd name="T3" fmla="*/ 164 h 185"/>
                <a:gd name="T4" fmla="*/ 21 w 409"/>
                <a:gd name="T5" fmla="*/ 164 h 185"/>
                <a:gd name="T6" fmla="*/ 409 w 409"/>
                <a:gd name="T7" fmla="*/ 185 h 185"/>
                <a:gd name="T8" fmla="*/ 409 w 409"/>
                <a:gd name="T9" fmla="*/ 185 h 185"/>
                <a:gd name="T10" fmla="*/ 409 w 409"/>
                <a:gd name="T11" fmla="*/ 39 h 185"/>
                <a:gd name="T12" fmla="*/ 409 w 409"/>
                <a:gd name="T13" fmla="*/ 14 h 185"/>
                <a:gd name="T14" fmla="*/ 383 w 409"/>
                <a:gd name="T15" fmla="*/ 9 h 185"/>
                <a:gd name="T16" fmla="*/ 268 w 409"/>
                <a:gd name="T17" fmla="*/ 3 h 185"/>
                <a:gd name="T18" fmla="*/ 95 w 409"/>
                <a:gd name="T19" fmla="*/ 77 h 185"/>
                <a:gd name="T20" fmla="*/ 24 w 409"/>
                <a:gd name="T21" fmla="*/ 124 h 185"/>
                <a:gd name="T22" fmla="*/ 4 w 409"/>
                <a:gd name="T23" fmla="*/ 14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9" h="185">
                  <a:moveTo>
                    <a:pt x="4" y="145"/>
                  </a:moveTo>
                  <a:cubicBezTo>
                    <a:pt x="0" y="151"/>
                    <a:pt x="2" y="158"/>
                    <a:pt x="3" y="164"/>
                  </a:cubicBezTo>
                  <a:cubicBezTo>
                    <a:pt x="3" y="165"/>
                    <a:pt x="19" y="164"/>
                    <a:pt x="21" y="164"/>
                  </a:cubicBezTo>
                  <a:cubicBezTo>
                    <a:pt x="150" y="171"/>
                    <a:pt x="280" y="178"/>
                    <a:pt x="409" y="185"/>
                  </a:cubicBezTo>
                  <a:cubicBezTo>
                    <a:pt x="409" y="185"/>
                    <a:pt x="409" y="185"/>
                    <a:pt x="409" y="185"/>
                  </a:cubicBezTo>
                  <a:cubicBezTo>
                    <a:pt x="409" y="136"/>
                    <a:pt x="409" y="88"/>
                    <a:pt x="409" y="39"/>
                  </a:cubicBezTo>
                  <a:cubicBezTo>
                    <a:pt x="409" y="31"/>
                    <a:pt x="409" y="22"/>
                    <a:pt x="409" y="14"/>
                  </a:cubicBezTo>
                  <a:cubicBezTo>
                    <a:pt x="409" y="9"/>
                    <a:pt x="389" y="9"/>
                    <a:pt x="383" y="9"/>
                  </a:cubicBezTo>
                  <a:cubicBezTo>
                    <a:pt x="344" y="4"/>
                    <a:pt x="307" y="0"/>
                    <a:pt x="268" y="3"/>
                  </a:cubicBezTo>
                  <a:cubicBezTo>
                    <a:pt x="195" y="7"/>
                    <a:pt x="143" y="45"/>
                    <a:pt x="95" y="77"/>
                  </a:cubicBezTo>
                  <a:cubicBezTo>
                    <a:pt x="71" y="93"/>
                    <a:pt x="47" y="108"/>
                    <a:pt x="24" y="124"/>
                  </a:cubicBezTo>
                  <a:cubicBezTo>
                    <a:pt x="15" y="130"/>
                    <a:pt x="8" y="138"/>
                    <a:pt x="4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-3666" y="716"/>
              <a:ext cx="13096" cy="3049"/>
            </a:xfrm>
            <a:custGeom>
              <a:avLst/>
              <a:gdLst>
                <a:gd name="T0" fmla="*/ 2810 w 5541"/>
                <a:gd name="T1" fmla="*/ 14 h 1288"/>
                <a:gd name="T2" fmla="*/ 2532 w 5541"/>
                <a:gd name="T3" fmla="*/ 94 h 1288"/>
                <a:gd name="T4" fmla="*/ 2870 w 5541"/>
                <a:gd name="T5" fmla="*/ 50 h 1288"/>
                <a:gd name="T6" fmla="*/ 4020 w 5541"/>
                <a:gd name="T7" fmla="*/ 226 h 1288"/>
                <a:gd name="T8" fmla="*/ 4114 w 5541"/>
                <a:gd name="T9" fmla="*/ 215 h 1288"/>
                <a:gd name="T10" fmla="*/ 4475 w 5541"/>
                <a:gd name="T11" fmla="*/ 287 h 1288"/>
                <a:gd name="T12" fmla="*/ 4823 w 5541"/>
                <a:gd name="T13" fmla="*/ 318 h 1288"/>
                <a:gd name="T14" fmla="*/ 4864 w 5541"/>
                <a:gd name="T15" fmla="*/ 324 h 1288"/>
                <a:gd name="T16" fmla="*/ 4658 w 5541"/>
                <a:gd name="T17" fmla="*/ 348 h 1288"/>
                <a:gd name="T18" fmla="*/ 4655 w 5541"/>
                <a:gd name="T19" fmla="*/ 347 h 1288"/>
                <a:gd name="T20" fmla="*/ 4617 w 5541"/>
                <a:gd name="T21" fmla="*/ 420 h 1288"/>
                <a:gd name="T22" fmla="*/ 4586 w 5541"/>
                <a:gd name="T23" fmla="*/ 341 h 1288"/>
                <a:gd name="T24" fmla="*/ 4579 w 5541"/>
                <a:gd name="T25" fmla="*/ 341 h 1288"/>
                <a:gd name="T26" fmla="*/ 4535 w 5541"/>
                <a:gd name="T27" fmla="*/ 419 h 1288"/>
                <a:gd name="T28" fmla="*/ 4496 w 5541"/>
                <a:gd name="T29" fmla="*/ 418 h 1288"/>
                <a:gd name="T30" fmla="*/ 4482 w 5541"/>
                <a:gd name="T31" fmla="*/ 332 h 1288"/>
                <a:gd name="T32" fmla="*/ 4419 w 5541"/>
                <a:gd name="T33" fmla="*/ 417 h 1288"/>
                <a:gd name="T34" fmla="*/ 4372 w 5541"/>
                <a:gd name="T35" fmla="*/ 416 h 1288"/>
                <a:gd name="T36" fmla="*/ 4300 w 5541"/>
                <a:gd name="T37" fmla="*/ 317 h 1288"/>
                <a:gd name="T38" fmla="*/ 4285 w 5541"/>
                <a:gd name="T39" fmla="*/ 315 h 1288"/>
                <a:gd name="T40" fmla="*/ 4202 w 5541"/>
                <a:gd name="T41" fmla="*/ 414 h 1288"/>
                <a:gd name="T42" fmla="*/ 4137 w 5541"/>
                <a:gd name="T43" fmla="*/ 413 h 1288"/>
                <a:gd name="T44" fmla="*/ 4052 w 5541"/>
                <a:gd name="T45" fmla="*/ 296 h 1288"/>
                <a:gd name="T46" fmla="*/ 4020 w 5541"/>
                <a:gd name="T47" fmla="*/ 293 h 1288"/>
                <a:gd name="T48" fmla="*/ 3812 w 5541"/>
                <a:gd name="T49" fmla="*/ 407 h 1288"/>
                <a:gd name="T50" fmla="*/ 3712 w 5541"/>
                <a:gd name="T51" fmla="*/ 406 h 1288"/>
                <a:gd name="T52" fmla="*/ 3572 w 5541"/>
                <a:gd name="T53" fmla="*/ 236 h 1288"/>
                <a:gd name="T54" fmla="*/ 3495 w 5541"/>
                <a:gd name="T55" fmla="*/ 242 h 1288"/>
                <a:gd name="T56" fmla="*/ 3295 w 5541"/>
                <a:gd name="T57" fmla="*/ 399 h 1288"/>
                <a:gd name="T58" fmla="*/ 3160 w 5541"/>
                <a:gd name="T59" fmla="*/ 397 h 1288"/>
                <a:gd name="T60" fmla="*/ 1685 w 5541"/>
                <a:gd name="T61" fmla="*/ 633 h 1288"/>
                <a:gd name="T62" fmla="*/ 1648 w 5541"/>
                <a:gd name="T63" fmla="*/ 642 h 1288"/>
                <a:gd name="T64" fmla="*/ 1188 w 5541"/>
                <a:gd name="T65" fmla="*/ 669 h 1288"/>
                <a:gd name="T66" fmla="*/ 1257 w 5541"/>
                <a:gd name="T67" fmla="*/ 579 h 1288"/>
                <a:gd name="T68" fmla="*/ 1252 w 5541"/>
                <a:gd name="T69" fmla="*/ 577 h 1288"/>
                <a:gd name="T70" fmla="*/ 1178 w 5541"/>
                <a:gd name="T71" fmla="*/ 666 h 1288"/>
                <a:gd name="T72" fmla="*/ 985 w 5541"/>
                <a:gd name="T73" fmla="*/ 651 h 1288"/>
                <a:gd name="T74" fmla="*/ 1149 w 5541"/>
                <a:gd name="T75" fmla="*/ 717 h 1288"/>
                <a:gd name="T76" fmla="*/ 1130 w 5541"/>
                <a:gd name="T77" fmla="*/ 783 h 1288"/>
                <a:gd name="T78" fmla="*/ 1132 w 5541"/>
                <a:gd name="T79" fmla="*/ 797 h 1288"/>
                <a:gd name="T80" fmla="*/ 1146 w 5541"/>
                <a:gd name="T81" fmla="*/ 743 h 1288"/>
                <a:gd name="T82" fmla="*/ 1379 w 5541"/>
                <a:gd name="T83" fmla="*/ 722 h 1288"/>
                <a:gd name="T84" fmla="*/ 1282 w 5541"/>
                <a:gd name="T85" fmla="*/ 881 h 1288"/>
                <a:gd name="T86" fmla="*/ 1708 w 5541"/>
                <a:gd name="T87" fmla="*/ 673 h 1288"/>
                <a:gd name="T88" fmla="*/ 3159 w 5541"/>
                <a:gd name="T89" fmla="*/ 471 h 1288"/>
                <a:gd name="T90" fmla="*/ 5407 w 5541"/>
                <a:gd name="T91" fmla="*/ 449 h 1288"/>
                <a:gd name="T92" fmla="*/ 2821 w 5541"/>
                <a:gd name="T93" fmla="*/ 672 h 1288"/>
                <a:gd name="T94" fmla="*/ 2300 w 5541"/>
                <a:gd name="T95" fmla="*/ 851 h 1288"/>
                <a:gd name="T96" fmla="*/ 1340 w 5541"/>
                <a:gd name="T97" fmla="*/ 978 h 1288"/>
                <a:gd name="T98" fmla="*/ 1757 w 5541"/>
                <a:gd name="T99" fmla="*/ 1019 h 1288"/>
                <a:gd name="T100" fmla="*/ 266 w 5541"/>
                <a:gd name="T101" fmla="*/ 1288 h 1288"/>
                <a:gd name="T102" fmla="*/ 2844 w 5541"/>
                <a:gd name="T103" fmla="*/ 949 h 1288"/>
                <a:gd name="T104" fmla="*/ 5529 w 5541"/>
                <a:gd name="T105" fmla="*/ 413 h 1288"/>
                <a:gd name="T106" fmla="*/ 2683 w 5541"/>
                <a:gd name="T107" fmla="*/ 830 h 1288"/>
                <a:gd name="T108" fmla="*/ 2658 w 5541"/>
                <a:gd name="T109" fmla="*/ 829 h 1288"/>
                <a:gd name="T110" fmla="*/ 2800 w 5541"/>
                <a:gd name="T111" fmla="*/ 732 h 1288"/>
                <a:gd name="T112" fmla="*/ 2880 w 5541"/>
                <a:gd name="T113" fmla="*/ 794 h 1288"/>
                <a:gd name="T114" fmla="*/ 2891 w 5541"/>
                <a:gd name="T115" fmla="*/ 862 h 1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1" h="1288">
                  <a:moveTo>
                    <a:pt x="5511" y="396"/>
                  </a:moveTo>
                  <a:cubicBezTo>
                    <a:pt x="4789" y="294"/>
                    <a:pt x="4068" y="190"/>
                    <a:pt x="3347" y="86"/>
                  </a:cubicBezTo>
                  <a:cubicBezTo>
                    <a:pt x="3168" y="61"/>
                    <a:pt x="2990" y="35"/>
                    <a:pt x="2810" y="14"/>
                  </a:cubicBezTo>
                  <a:cubicBezTo>
                    <a:pt x="2781" y="11"/>
                    <a:pt x="2753" y="8"/>
                    <a:pt x="2724" y="5"/>
                  </a:cubicBezTo>
                  <a:cubicBezTo>
                    <a:pt x="2681" y="0"/>
                    <a:pt x="2632" y="4"/>
                    <a:pt x="2599" y="26"/>
                  </a:cubicBezTo>
                  <a:cubicBezTo>
                    <a:pt x="2583" y="37"/>
                    <a:pt x="2524" y="75"/>
                    <a:pt x="2532" y="94"/>
                  </a:cubicBezTo>
                  <a:cubicBezTo>
                    <a:pt x="2533" y="98"/>
                    <a:pt x="2600" y="62"/>
                    <a:pt x="2605" y="59"/>
                  </a:cubicBezTo>
                  <a:cubicBezTo>
                    <a:pt x="2637" y="42"/>
                    <a:pt x="2664" y="35"/>
                    <a:pt x="2706" y="34"/>
                  </a:cubicBezTo>
                  <a:cubicBezTo>
                    <a:pt x="2759" y="33"/>
                    <a:pt x="2817" y="44"/>
                    <a:pt x="2870" y="50"/>
                  </a:cubicBezTo>
                  <a:cubicBezTo>
                    <a:pt x="3001" y="65"/>
                    <a:pt x="3132" y="81"/>
                    <a:pt x="3263" y="98"/>
                  </a:cubicBezTo>
                  <a:cubicBezTo>
                    <a:pt x="3516" y="131"/>
                    <a:pt x="3768" y="166"/>
                    <a:pt x="4020" y="202"/>
                  </a:cubicBezTo>
                  <a:cubicBezTo>
                    <a:pt x="4020" y="226"/>
                    <a:pt x="4020" y="226"/>
                    <a:pt x="4020" y="226"/>
                  </a:cubicBezTo>
                  <a:cubicBezTo>
                    <a:pt x="4124" y="239"/>
                    <a:pt x="4124" y="239"/>
                    <a:pt x="4124" y="239"/>
                  </a:cubicBezTo>
                  <a:cubicBezTo>
                    <a:pt x="4124" y="217"/>
                    <a:pt x="4124" y="217"/>
                    <a:pt x="4124" y="217"/>
                  </a:cubicBezTo>
                  <a:cubicBezTo>
                    <a:pt x="4114" y="215"/>
                    <a:pt x="4114" y="215"/>
                    <a:pt x="4114" y="215"/>
                  </a:cubicBezTo>
                  <a:cubicBezTo>
                    <a:pt x="4155" y="221"/>
                    <a:pt x="4195" y="227"/>
                    <a:pt x="4236" y="232"/>
                  </a:cubicBezTo>
                  <a:cubicBezTo>
                    <a:pt x="4316" y="244"/>
                    <a:pt x="4396" y="255"/>
                    <a:pt x="4475" y="267"/>
                  </a:cubicBezTo>
                  <a:cubicBezTo>
                    <a:pt x="4475" y="287"/>
                    <a:pt x="4475" y="287"/>
                    <a:pt x="4475" y="287"/>
                  </a:cubicBezTo>
                  <a:cubicBezTo>
                    <a:pt x="4535" y="294"/>
                    <a:pt x="4535" y="294"/>
                    <a:pt x="4535" y="294"/>
                  </a:cubicBezTo>
                  <a:cubicBezTo>
                    <a:pt x="4535" y="275"/>
                    <a:pt x="4535" y="275"/>
                    <a:pt x="4535" y="275"/>
                  </a:cubicBezTo>
                  <a:cubicBezTo>
                    <a:pt x="4631" y="289"/>
                    <a:pt x="4727" y="303"/>
                    <a:pt x="4823" y="318"/>
                  </a:cubicBezTo>
                  <a:cubicBezTo>
                    <a:pt x="4823" y="328"/>
                    <a:pt x="4823" y="328"/>
                    <a:pt x="4823" y="328"/>
                  </a:cubicBezTo>
                  <a:cubicBezTo>
                    <a:pt x="4864" y="333"/>
                    <a:pt x="4864" y="333"/>
                    <a:pt x="4864" y="333"/>
                  </a:cubicBezTo>
                  <a:cubicBezTo>
                    <a:pt x="4864" y="324"/>
                    <a:pt x="4864" y="324"/>
                    <a:pt x="4864" y="324"/>
                  </a:cubicBezTo>
                  <a:cubicBezTo>
                    <a:pt x="5072" y="354"/>
                    <a:pt x="5280" y="385"/>
                    <a:pt x="5488" y="417"/>
                  </a:cubicBezTo>
                  <a:cubicBezTo>
                    <a:pt x="5488" y="419"/>
                    <a:pt x="5488" y="419"/>
                    <a:pt x="5488" y="419"/>
                  </a:cubicBezTo>
                  <a:cubicBezTo>
                    <a:pt x="4658" y="348"/>
                    <a:pt x="4658" y="348"/>
                    <a:pt x="4658" y="348"/>
                  </a:cubicBezTo>
                  <a:cubicBezTo>
                    <a:pt x="4658" y="421"/>
                    <a:pt x="4658" y="421"/>
                    <a:pt x="4658" y="421"/>
                  </a:cubicBezTo>
                  <a:cubicBezTo>
                    <a:pt x="4657" y="421"/>
                    <a:pt x="4656" y="421"/>
                    <a:pt x="4655" y="421"/>
                  </a:cubicBezTo>
                  <a:cubicBezTo>
                    <a:pt x="4655" y="347"/>
                    <a:pt x="4655" y="347"/>
                    <a:pt x="4655" y="347"/>
                  </a:cubicBezTo>
                  <a:cubicBezTo>
                    <a:pt x="4622" y="344"/>
                    <a:pt x="4622" y="344"/>
                    <a:pt x="4622" y="344"/>
                  </a:cubicBezTo>
                  <a:cubicBezTo>
                    <a:pt x="4622" y="420"/>
                    <a:pt x="4622" y="420"/>
                    <a:pt x="4622" y="420"/>
                  </a:cubicBezTo>
                  <a:cubicBezTo>
                    <a:pt x="4620" y="420"/>
                    <a:pt x="4618" y="420"/>
                    <a:pt x="4617" y="420"/>
                  </a:cubicBezTo>
                  <a:cubicBezTo>
                    <a:pt x="4618" y="420"/>
                    <a:pt x="4618" y="420"/>
                    <a:pt x="4618" y="420"/>
                  </a:cubicBezTo>
                  <a:cubicBezTo>
                    <a:pt x="4618" y="344"/>
                    <a:pt x="4618" y="344"/>
                    <a:pt x="4618" y="344"/>
                  </a:cubicBezTo>
                  <a:cubicBezTo>
                    <a:pt x="4586" y="341"/>
                    <a:pt x="4586" y="341"/>
                    <a:pt x="4586" y="341"/>
                  </a:cubicBezTo>
                  <a:cubicBezTo>
                    <a:pt x="4586" y="420"/>
                    <a:pt x="4586" y="420"/>
                    <a:pt x="4586" y="420"/>
                  </a:cubicBezTo>
                  <a:cubicBezTo>
                    <a:pt x="4583" y="420"/>
                    <a:pt x="4581" y="420"/>
                    <a:pt x="4579" y="420"/>
                  </a:cubicBezTo>
                  <a:cubicBezTo>
                    <a:pt x="4579" y="341"/>
                    <a:pt x="4579" y="341"/>
                    <a:pt x="4579" y="341"/>
                  </a:cubicBezTo>
                  <a:cubicBezTo>
                    <a:pt x="4547" y="338"/>
                    <a:pt x="4547" y="338"/>
                    <a:pt x="4547" y="338"/>
                  </a:cubicBezTo>
                  <a:cubicBezTo>
                    <a:pt x="4547" y="419"/>
                    <a:pt x="4547" y="419"/>
                    <a:pt x="4547" y="419"/>
                  </a:cubicBezTo>
                  <a:cubicBezTo>
                    <a:pt x="4543" y="419"/>
                    <a:pt x="4539" y="419"/>
                    <a:pt x="4535" y="419"/>
                  </a:cubicBezTo>
                  <a:cubicBezTo>
                    <a:pt x="4535" y="337"/>
                    <a:pt x="4535" y="337"/>
                    <a:pt x="4535" y="337"/>
                  </a:cubicBezTo>
                  <a:cubicBezTo>
                    <a:pt x="4496" y="334"/>
                    <a:pt x="4496" y="334"/>
                    <a:pt x="4496" y="334"/>
                  </a:cubicBezTo>
                  <a:cubicBezTo>
                    <a:pt x="4496" y="418"/>
                    <a:pt x="4496" y="418"/>
                    <a:pt x="4496" y="418"/>
                  </a:cubicBezTo>
                  <a:cubicBezTo>
                    <a:pt x="4478" y="418"/>
                    <a:pt x="4461" y="418"/>
                    <a:pt x="4443" y="417"/>
                  </a:cubicBezTo>
                  <a:cubicBezTo>
                    <a:pt x="4482" y="418"/>
                    <a:pt x="4482" y="418"/>
                    <a:pt x="4482" y="418"/>
                  </a:cubicBezTo>
                  <a:cubicBezTo>
                    <a:pt x="4482" y="332"/>
                    <a:pt x="4482" y="332"/>
                    <a:pt x="4482" y="332"/>
                  </a:cubicBezTo>
                  <a:cubicBezTo>
                    <a:pt x="4435" y="328"/>
                    <a:pt x="4435" y="328"/>
                    <a:pt x="4435" y="328"/>
                  </a:cubicBezTo>
                  <a:cubicBezTo>
                    <a:pt x="4435" y="417"/>
                    <a:pt x="4435" y="417"/>
                    <a:pt x="4435" y="417"/>
                  </a:cubicBezTo>
                  <a:cubicBezTo>
                    <a:pt x="4430" y="417"/>
                    <a:pt x="4424" y="417"/>
                    <a:pt x="4419" y="417"/>
                  </a:cubicBezTo>
                  <a:cubicBezTo>
                    <a:pt x="4419" y="327"/>
                    <a:pt x="4419" y="327"/>
                    <a:pt x="4419" y="327"/>
                  </a:cubicBezTo>
                  <a:cubicBezTo>
                    <a:pt x="4372" y="323"/>
                    <a:pt x="4372" y="323"/>
                    <a:pt x="4372" y="323"/>
                  </a:cubicBezTo>
                  <a:cubicBezTo>
                    <a:pt x="4372" y="416"/>
                    <a:pt x="4372" y="416"/>
                    <a:pt x="4372" y="416"/>
                  </a:cubicBezTo>
                  <a:cubicBezTo>
                    <a:pt x="4368" y="416"/>
                    <a:pt x="4364" y="416"/>
                    <a:pt x="4360" y="416"/>
                  </a:cubicBezTo>
                  <a:cubicBezTo>
                    <a:pt x="4360" y="322"/>
                    <a:pt x="4360" y="322"/>
                    <a:pt x="4360" y="322"/>
                  </a:cubicBezTo>
                  <a:cubicBezTo>
                    <a:pt x="4300" y="317"/>
                    <a:pt x="4300" y="317"/>
                    <a:pt x="4300" y="317"/>
                  </a:cubicBezTo>
                  <a:cubicBezTo>
                    <a:pt x="4300" y="415"/>
                    <a:pt x="4300" y="415"/>
                    <a:pt x="4300" y="415"/>
                  </a:cubicBezTo>
                  <a:cubicBezTo>
                    <a:pt x="4295" y="415"/>
                    <a:pt x="4290" y="415"/>
                    <a:pt x="4285" y="415"/>
                  </a:cubicBezTo>
                  <a:cubicBezTo>
                    <a:pt x="4285" y="315"/>
                    <a:pt x="4285" y="315"/>
                    <a:pt x="4285" y="315"/>
                  </a:cubicBezTo>
                  <a:cubicBezTo>
                    <a:pt x="4220" y="310"/>
                    <a:pt x="4220" y="310"/>
                    <a:pt x="4220" y="310"/>
                  </a:cubicBezTo>
                  <a:cubicBezTo>
                    <a:pt x="4220" y="414"/>
                    <a:pt x="4220" y="414"/>
                    <a:pt x="4220" y="414"/>
                  </a:cubicBezTo>
                  <a:cubicBezTo>
                    <a:pt x="4214" y="414"/>
                    <a:pt x="4208" y="414"/>
                    <a:pt x="4202" y="414"/>
                  </a:cubicBezTo>
                  <a:cubicBezTo>
                    <a:pt x="4202" y="308"/>
                    <a:pt x="4202" y="308"/>
                    <a:pt x="4202" y="308"/>
                  </a:cubicBezTo>
                  <a:cubicBezTo>
                    <a:pt x="4137" y="303"/>
                    <a:pt x="4137" y="303"/>
                    <a:pt x="4137" y="303"/>
                  </a:cubicBezTo>
                  <a:cubicBezTo>
                    <a:pt x="4137" y="413"/>
                    <a:pt x="4137" y="413"/>
                    <a:pt x="4137" y="413"/>
                  </a:cubicBezTo>
                  <a:cubicBezTo>
                    <a:pt x="4131" y="412"/>
                    <a:pt x="4124" y="412"/>
                    <a:pt x="4117" y="412"/>
                  </a:cubicBezTo>
                  <a:cubicBezTo>
                    <a:pt x="4117" y="301"/>
                    <a:pt x="4117" y="301"/>
                    <a:pt x="4117" y="301"/>
                  </a:cubicBezTo>
                  <a:cubicBezTo>
                    <a:pt x="4052" y="296"/>
                    <a:pt x="4052" y="296"/>
                    <a:pt x="4052" y="296"/>
                  </a:cubicBezTo>
                  <a:cubicBezTo>
                    <a:pt x="4052" y="411"/>
                    <a:pt x="4052" y="411"/>
                    <a:pt x="4052" y="411"/>
                  </a:cubicBezTo>
                  <a:cubicBezTo>
                    <a:pt x="4041" y="411"/>
                    <a:pt x="4031" y="411"/>
                    <a:pt x="4020" y="411"/>
                  </a:cubicBezTo>
                  <a:cubicBezTo>
                    <a:pt x="4020" y="293"/>
                    <a:pt x="4020" y="293"/>
                    <a:pt x="4020" y="293"/>
                  </a:cubicBezTo>
                  <a:cubicBezTo>
                    <a:pt x="3944" y="286"/>
                    <a:pt x="3944" y="286"/>
                    <a:pt x="3944" y="286"/>
                  </a:cubicBezTo>
                  <a:cubicBezTo>
                    <a:pt x="3944" y="409"/>
                    <a:pt x="3944" y="409"/>
                    <a:pt x="3944" y="409"/>
                  </a:cubicBezTo>
                  <a:cubicBezTo>
                    <a:pt x="3900" y="409"/>
                    <a:pt x="3856" y="408"/>
                    <a:pt x="3812" y="407"/>
                  </a:cubicBezTo>
                  <a:cubicBezTo>
                    <a:pt x="3812" y="275"/>
                    <a:pt x="3812" y="275"/>
                    <a:pt x="3812" y="275"/>
                  </a:cubicBezTo>
                  <a:cubicBezTo>
                    <a:pt x="3712" y="266"/>
                    <a:pt x="3712" y="266"/>
                    <a:pt x="3712" y="266"/>
                  </a:cubicBezTo>
                  <a:cubicBezTo>
                    <a:pt x="3712" y="406"/>
                    <a:pt x="3712" y="406"/>
                    <a:pt x="3712" y="406"/>
                  </a:cubicBezTo>
                  <a:cubicBezTo>
                    <a:pt x="3664" y="405"/>
                    <a:pt x="3615" y="404"/>
                    <a:pt x="3567" y="403"/>
                  </a:cubicBezTo>
                  <a:cubicBezTo>
                    <a:pt x="3573" y="403"/>
                    <a:pt x="3573" y="403"/>
                    <a:pt x="3573" y="403"/>
                  </a:cubicBezTo>
                  <a:cubicBezTo>
                    <a:pt x="3573" y="403"/>
                    <a:pt x="3573" y="239"/>
                    <a:pt x="3572" y="236"/>
                  </a:cubicBezTo>
                  <a:cubicBezTo>
                    <a:pt x="3560" y="215"/>
                    <a:pt x="3496" y="213"/>
                    <a:pt x="3495" y="239"/>
                  </a:cubicBezTo>
                  <a:cubicBezTo>
                    <a:pt x="3495" y="240"/>
                    <a:pt x="3495" y="240"/>
                    <a:pt x="3495" y="240"/>
                  </a:cubicBezTo>
                  <a:cubicBezTo>
                    <a:pt x="3495" y="241"/>
                    <a:pt x="3495" y="242"/>
                    <a:pt x="3495" y="242"/>
                  </a:cubicBezTo>
                  <a:cubicBezTo>
                    <a:pt x="3495" y="402"/>
                    <a:pt x="3495" y="402"/>
                    <a:pt x="3495" y="402"/>
                  </a:cubicBezTo>
                  <a:cubicBezTo>
                    <a:pt x="3420" y="401"/>
                    <a:pt x="3346" y="400"/>
                    <a:pt x="3272" y="399"/>
                  </a:cubicBezTo>
                  <a:cubicBezTo>
                    <a:pt x="3295" y="399"/>
                    <a:pt x="3295" y="399"/>
                    <a:pt x="3295" y="399"/>
                  </a:cubicBezTo>
                  <a:cubicBezTo>
                    <a:pt x="3295" y="231"/>
                    <a:pt x="3295" y="231"/>
                    <a:pt x="3295" y="231"/>
                  </a:cubicBezTo>
                  <a:cubicBezTo>
                    <a:pt x="3160" y="219"/>
                    <a:pt x="3160" y="219"/>
                    <a:pt x="3160" y="219"/>
                  </a:cubicBezTo>
                  <a:cubicBezTo>
                    <a:pt x="3160" y="397"/>
                    <a:pt x="3160" y="397"/>
                    <a:pt x="3160" y="397"/>
                  </a:cubicBezTo>
                  <a:cubicBezTo>
                    <a:pt x="2979" y="393"/>
                    <a:pt x="2791" y="382"/>
                    <a:pt x="2614" y="399"/>
                  </a:cubicBezTo>
                  <a:cubicBezTo>
                    <a:pt x="2421" y="418"/>
                    <a:pt x="2229" y="480"/>
                    <a:pt x="2049" y="528"/>
                  </a:cubicBezTo>
                  <a:cubicBezTo>
                    <a:pt x="1929" y="560"/>
                    <a:pt x="1808" y="601"/>
                    <a:pt x="1685" y="633"/>
                  </a:cubicBezTo>
                  <a:cubicBezTo>
                    <a:pt x="1627" y="564"/>
                    <a:pt x="1478" y="515"/>
                    <a:pt x="1304" y="515"/>
                  </a:cubicBezTo>
                  <a:cubicBezTo>
                    <a:pt x="1297" y="515"/>
                    <a:pt x="1289" y="515"/>
                    <a:pt x="1282" y="515"/>
                  </a:cubicBezTo>
                  <a:cubicBezTo>
                    <a:pt x="1454" y="519"/>
                    <a:pt x="1598" y="571"/>
                    <a:pt x="1648" y="642"/>
                  </a:cubicBezTo>
                  <a:cubicBezTo>
                    <a:pt x="1599" y="654"/>
                    <a:pt x="1550" y="665"/>
                    <a:pt x="1499" y="673"/>
                  </a:cubicBezTo>
                  <a:cubicBezTo>
                    <a:pt x="1391" y="689"/>
                    <a:pt x="1286" y="688"/>
                    <a:pt x="1182" y="678"/>
                  </a:cubicBezTo>
                  <a:cubicBezTo>
                    <a:pt x="1184" y="675"/>
                    <a:pt x="1186" y="672"/>
                    <a:pt x="1188" y="669"/>
                  </a:cubicBezTo>
                  <a:cubicBezTo>
                    <a:pt x="1194" y="661"/>
                    <a:pt x="1199" y="652"/>
                    <a:pt x="1205" y="644"/>
                  </a:cubicBezTo>
                  <a:cubicBezTo>
                    <a:pt x="1211" y="636"/>
                    <a:pt x="1217" y="628"/>
                    <a:pt x="1223" y="620"/>
                  </a:cubicBezTo>
                  <a:cubicBezTo>
                    <a:pt x="1235" y="605"/>
                    <a:pt x="1247" y="591"/>
                    <a:pt x="1257" y="579"/>
                  </a:cubicBezTo>
                  <a:cubicBezTo>
                    <a:pt x="1278" y="554"/>
                    <a:pt x="1291" y="538"/>
                    <a:pt x="1291" y="538"/>
                  </a:cubicBezTo>
                  <a:cubicBezTo>
                    <a:pt x="1291" y="538"/>
                    <a:pt x="1287" y="542"/>
                    <a:pt x="1280" y="549"/>
                  </a:cubicBezTo>
                  <a:cubicBezTo>
                    <a:pt x="1273" y="555"/>
                    <a:pt x="1263" y="565"/>
                    <a:pt x="1252" y="577"/>
                  </a:cubicBezTo>
                  <a:cubicBezTo>
                    <a:pt x="1241" y="588"/>
                    <a:pt x="1228" y="602"/>
                    <a:pt x="1215" y="617"/>
                  </a:cubicBezTo>
                  <a:cubicBezTo>
                    <a:pt x="1209" y="625"/>
                    <a:pt x="1202" y="633"/>
                    <a:pt x="1196" y="641"/>
                  </a:cubicBezTo>
                  <a:cubicBezTo>
                    <a:pt x="1190" y="649"/>
                    <a:pt x="1184" y="658"/>
                    <a:pt x="1178" y="666"/>
                  </a:cubicBezTo>
                  <a:cubicBezTo>
                    <a:pt x="1176" y="670"/>
                    <a:pt x="1174" y="673"/>
                    <a:pt x="1171" y="677"/>
                  </a:cubicBezTo>
                  <a:cubicBezTo>
                    <a:pt x="1116" y="671"/>
                    <a:pt x="1061" y="664"/>
                    <a:pt x="1005" y="655"/>
                  </a:cubicBezTo>
                  <a:cubicBezTo>
                    <a:pt x="997" y="654"/>
                    <a:pt x="995" y="653"/>
                    <a:pt x="985" y="651"/>
                  </a:cubicBezTo>
                  <a:cubicBezTo>
                    <a:pt x="967" y="705"/>
                    <a:pt x="1029" y="699"/>
                    <a:pt x="1099" y="709"/>
                  </a:cubicBezTo>
                  <a:cubicBezTo>
                    <a:pt x="1116" y="712"/>
                    <a:pt x="1132" y="714"/>
                    <a:pt x="1149" y="715"/>
                  </a:cubicBezTo>
                  <a:cubicBezTo>
                    <a:pt x="1149" y="716"/>
                    <a:pt x="1149" y="717"/>
                    <a:pt x="1149" y="717"/>
                  </a:cubicBezTo>
                  <a:cubicBezTo>
                    <a:pt x="1144" y="725"/>
                    <a:pt x="1142" y="734"/>
                    <a:pt x="1139" y="741"/>
                  </a:cubicBezTo>
                  <a:cubicBezTo>
                    <a:pt x="1136" y="749"/>
                    <a:pt x="1134" y="757"/>
                    <a:pt x="1133" y="764"/>
                  </a:cubicBezTo>
                  <a:cubicBezTo>
                    <a:pt x="1131" y="771"/>
                    <a:pt x="1130" y="777"/>
                    <a:pt x="1130" y="783"/>
                  </a:cubicBezTo>
                  <a:cubicBezTo>
                    <a:pt x="1130" y="788"/>
                    <a:pt x="1129" y="793"/>
                    <a:pt x="1130" y="797"/>
                  </a:cubicBezTo>
                  <a:cubicBezTo>
                    <a:pt x="1132" y="805"/>
                    <a:pt x="1132" y="810"/>
                    <a:pt x="1132" y="810"/>
                  </a:cubicBezTo>
                  <a:cubicBezTo>
                    <a:pt x="1132" y="810"/>
                    <a:pt x="1132" y="805"/>
                    <a:pt x="1132" y="797"/>
                  </a:cubicBezTo>
                  <a:cubicBezTo>
                    <a:pt x="1132" y="793"/>
                    <a:pt x="1133" y="788"/>
                    <a:pt x="1134" y="783"/>
                  </a:cubicBezTo>
                  <a:cubicBezTo>
                    <a:pt x="1134" y="777"/>
                    <a:pt x="1137" y="771"/>
                    <a:pt x="1138" y="764"/>
                  </a:cubicBezTo>
                  <a:cubicBezTo>
                    <a:pt x="1140" y="757"/>
                    <a:pt x="1143" y="750"/>
                    <a:pt x="1146" y="743"/>
                  </a:cubicBezTo>
                  <a:cubicBezTo>
                    <a:pt x="1150" y="735"/>
                    <a:pt x="1153" y="727"/>
                    <a:pt x="1157" y="719"/>
                  </a:cubicBezTo>
                  <a:cubicBezTo>
                    <a:pt x="1158" y="718"/>
                    <a:pt x="1158" y="717"/>
                    <a:pt x="1159" y="716"/>
                  </a:cubicBezTo>
                  <a:cubicBezTo>
                    <a:pt x="1231" y="724"/>
                    <a:pt x="1308" y="726"/>
                    <a:pt x="1379" y="722"/>
                  </a:cubicBezTo>
                  <a:cubicBezTo>
                    <a:pt x="1480" y="716"/>
                    <a:pt x="1574" y="701"/>
                    <a:pt x="1666" y="682"/>
                  </a:cubicBezTo>
                  <a:cubicBezTo>
                    <a:pt x="1667" y="687"/>
                    <a:pt x="1668" y="693"/>
                    <a:pt x="1668" y="698"/>
                  </a:cubicBezTo>
                  <a:cubicBezTo>
                    <a:pt x="1668" y="796"/>
                    <a:pt x="1497" y="876"/>
                    <a:pt x="1282" y="881"/>
                  </a:cubicBezTo>
                  <a:cubicBezTo>
                    <a:pt x="1289" y="881"/>
                    <a:pt x="1297" y="881"/>
                    <a:pt x="1304" y="881"/>
                  </a:cubicBezTo>
                  <a:cubicBezTo>
                    <a:pt x="1529" y="881"/>
                    <a:pt x="1712" y="799"/>
                    <a:pt x="1712" y="698"/>
                  </a:cubicBezTo>
                  <a:cubicBezTo>
                    <a:pt x="1712" y="690"/>
                    <a:pt x="1711" y="681"/>
                    <a:pt x="1708" y="673"/>
                  </a:cubicBezTo>
                  <a:cubicBezTo>
                    <a:pt x="1796" y="654"/>
                    <a:pt x="1883" y="631"/>
                    <a:pt x="1975" y="610"/>
                  </a:cubicBezTo>
                  <a:cubicBezTo>
                    <a:pt x="2152" y="570"/>
                    <a:pt x="2335" y="520"/>
                    <a:pt x="2519" y="495"/>
                  </a:cubicBezTo>
                  <a:cubicBezTo>
                    <a:pt x="2727" y="466"/>
                    <a:pt x="2948" y="475"/>
                    <a:pt x="3159" y="471"/>
                  </a:cubicBezTo>
                  <a:cubicBezTo>
                    <a:pt x="3596" y="463"/>
                    <a:pt x="4032" y="460"/>
                    <a:pt x="4469" y="457"/>
                  </a:cubicBezTo>
                  <a:cubicBezTo>
                    <a:pt x="4682" y="456"/>
                    <a:pt x="4895" y="453"/>
                    <a:pt x="5107" y="451"/>
                  </a:cubicBezTo>
                  <a:cubicBezTo>
                    <a:pt x="5207" y="450"/>
                    <a:pt x="5307" y="449"/>
                    <a:pt x="5407" y="449"/>
                  </a:cubicBezTo>
                  <a:cubicBezTo>
                    <a:pt x="5420" y="449"/>
                    <a:pt x="5461" y="449"/>
                    <a:pt x="5488" y="448"/>
                  </a:cubicBezTo>
                  <a:cubicBezTo>
                    <a:pt x="5488" y="463"/>
                    <a:pt x="5488" y="463"/>
                    <a:pt x="5488" y="463"/>
                  </a:cubicBezTo>
                  <a:cubicBezTo>
                    <a:pt x="2821" y="672"/>
                    <a:pt x="2821" y="672"/>
                    <a:pt x="2821" y="672"/>
                  </a:cubicBezTo>
                  <a:cubicBezTo>
                    <a:pt x="2237" y="711"/>
                    <a:pt x="2237" y="711"/>
                    <a:pt x="2237" y="711"/>
                  </a:cubicBezTo>
                  <a:cubicBezTo>
                    <a:pt x="2237" y="711"/>
                    <a:pt x="2357" y="789"/>
                    <a:pt x="2402" y="851"/>
                  </a:cubicBezTo>
                  <a:cubicBezTo>
                    <a:pt x="2369" y="850"/>
                    <a:pt x="2335" y="850"/>
                    <a:pt x="2300" y="851"/>
                  </a:cubicBezTo>
                  <a:cubicBezTo>
                    <a:pt x="2030" y="855"/>
                    <a:pt x="1812" y="892"/>
                    <a:pt x="1809" y="934"/>
                  </a:cubicBezTo>
                  <a:cubicBezTo>
                    <a:pt x="1642" y="930"/>
                    <a:pt x="1475" y="926"/>
                    <a:pt x="1308" y="921"/>
                  </a:cubicBezTo>
                  <a:cubicBezTo>
                    <a:pt x="1301" y="946"/>
                    <a:pt x="1314" y="964"/>
                    <a:pt x="1340" y="978"/>
                  </a:cubicBezTo>
                  <a:cubicBezTo>
                    <a:pt x="0" y="1179"/>
                    <a:pt x="0" y="1179"/>
                    <a:pt x="0" y="1179"/>
                  </a:cubicBezTo>
                  <a:cubicBezTo>
                    <a:pt x="1389" y="996"/>
                    <a:pt x="1389" y="996"/>
                    <a:pt x="1389" y="996"/>
                  </a:cubicBezTo>
                  <a:cubicBezTo>
                    <a:pt x="1500" y="1025"/>
                    <a:pt x="1692" y="1020"/>
                    <a:pt x="1757" y="1019"/>
                  </a:cubicBezTo>
                  <a:cubicBezTo>
                    <a:pt x="1834" y="1017"/>
                    <a:pt x="1999" y="1019"/>
                    <a:pt x="2145" y="1003"/>
                  </a:cubicBezTo>
                  <a:cubicBezTo>
                    <a:pt x="2148" y="1003"/>
                    <a:pt x="2152" y="1004"/>
                    <a:pt x="2155" y="1004"/>
                  </a:cubicBezTo>
                  <a:cubicBezTo>
                    <a:pt x="266" y="1288"/>
                    <a:pt x="266" y="1288"/>
                    <a:pt x="266" y="1288"/>
                  </a:cubicBezTo>
                  <a:cubicBezTo>
                    <a:pt x="2531" y="989"/>
                    <a:pt x="2531" y="989"/>
                    <a:pt x="2531" y="989"/>
                  </a:cubicBezTo>
                  <a:cubicBezTo>
                    <a:pt x="2531" y="988"/>
                    <a:pt x="2531" y="988"/>
                    <a:pt x="2531" y="988"/>
                  </a:cubicBezTo>
                  <a:cubicBezTo>
                    <a:pt x="2687" y="972"/>
                    <a:pt x="2844" y="949"/>
                    <a:pt x="2844" y="949"/>
                  </a:cubicBezTo>
                  <a:cubicBezTo>
                    <a:pt x="5509" y="492"/>
                    <a:pt x="5509" y="492"/>
                    <a:pt x="5509" y="492"/>
                  </a:cubicBezTo>
                  <a:cubicBezTo>
                    <a:pt x="5529" y="487"/>
                    <a:pt x="5541" y="477"/>
                    <a:pt x="5540" y="468"/>
                  </a:cubicBezTo>
                  <a:cubicBezTo>
                    <a:pt x="5538" y="445"/>
                    <a:pt x="5534" y="427"/>
                    <a:pt x="5529" y="413"/>
                  </a:cubicBezTo>
                  <a:cubicBezTo>
                    <a:pt x="5527" y="406"/>
                    <a:pt x="5522" y="398"/>
                    <a:pt x="5511" y="396"/>
                  </a:cubicBezTo>
                  <a:close/>
                  <a:moveTo>
                    <a:pt x="2800" y="732"/>
                  </a:moveTo>
                  <a:cubicBezTo>
                    <a:pt x="2736" y="732"/>
                    <a:pt x="2683" y="776"/>
                    <a:pt x="2683" y="830"/>
                  </a:cubicBezTo>
                  <a:cubicBezTo>
                    <a:pt x="2683" y="882"/>
                    <a:pt x="2732" y="924"/>
                    <a:pt x="2794" y="927"/>
                  </a:cubicBezTo>
                  <a:cubicBezTo>
                    <a:pt x="2790" y="928"/>
                    <a:pt x="2785" y="928"/>
                    <a:pt x="2780" y="928"/>
                  </a:cubicBezTo>
                  <a:cubicBezTo>
                    <a:pt x="2713" y="928"/>
                    <a:pt x="2658" y="883"/>
                    <a:pt x="2658" y="829"/>
                  </a:cubicBezTo>
                  <a:cubicBezTo>
                    <a:pt x="2658" y="774"/>
                    <a:pt x="2713" y="729"/>
                    <a:pt x="2780" y="729"/>
                  </a:cubicBezTo>
                  <a:cubicBezTo>
                    <a:pt x="2791" y="729"/>
                    <a:pt x="2801" y="730"/>
                    <a:pt x="2811" y="733"/>
                  </a:cubicBezTo>
                  <a:cubicBezTo>
                    <a:pt x="2808" y="732"/>
                    <a:pt x="2804" y="732"/>
                    <a:pt x="2800" y="732"/>
                  </a:cubicBezTo>
                  <a:close/>
                  <a:moveTo>
                    <a:pt x="2891" y="862"/>
                  </a:moveTo>
                  <a:cubicBezTo>
                    <a:pt x="2878" y="862"/>
                    <a:pt x="2867" y="846"/>
                    <a:pt x="2867" y="826"/>
                  </a:cubicBezTo>
                  <a:cubicBezTo>
                    <a:pt x="2867" y="812"/>
                    <a:pt x="2872" y="800"/>
                    <a:pt x="2880" y="794"/>
                  </a:cubicBezTo>
                  <a:cubicBezTo>
                    <a:pt x="2884" y="792"/>
                    <a:pt x="2887" y="791"/>
                    <a:pt x="2891" y="791"/>
                  </a:cubicBezTo>
                  <a:cubicBezTo>
                    <a:pt x="2905" y="791"/>
                    <a:pt x="2916" y="807"/>
                    <a:pt x="2916" y="826"/>
                  </a:cubicBezTo>
                  <a:cubicBezTo>
                    <a:pt x="2916" y="846"/>
                    <a:pt x="2905" y="862"/>
                    <a:pt x="2891" y="8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23900" y="840740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、轮对检查交验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50240" y="1179830"/>
            <a:ext cx="664464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dirty="0"/>
              <a:t>轮对自检：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操作者检查轮对相关尺寸</a:t>
            </a:r>
            <a:endParaRPr 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填写质保卡轮对检查相关内容</a:t>
            </a:r>
            <a:endParaRPr 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整理质保卡、车轮、车轴合格证、轮对压装曲线图交检查员</a:t>
            </a:r>
            <a:r>
              <a:rPr lang="zh-CN" altLang="en-US" sz="1600" dirty="0"/>
              <a:t>；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用</a:t>
            </a:r>
            <a:r>
              <a:rPr lang="en-US" altLang="zh-CN" sz="1600" dirty="0"/>
              <a:t>HMIS</a:t>
            </a:r>
            <a:r>
              <a:rPr lang="zh-CN" sz="1600" dirty="0"/>
              <a:t>电脑将轮对检查相关数据录入</a:t>
            </a:r>
            <a:r>
              <a:rPr lang="en-US" altLang="zh-CN" sz="1600" dirty="0"/>
              <a:t>HMIS</a:t>
            </a:r>
            <a:r>
              <a:rPr lang="zh-CN" sz="1600" dirty="0"/>
              <a:t>轮轴工位系统提交检查员</a:t>
            </a:r>
            <a:endParaRPr lang="en-US" altLang="zh-CN" sz="1600" dirty="0"/>
          </a:p>
        </p:txBody>
      </p:sp>
      <p:sp>
        <p:nvSpPr>
          <p:cNvPr id="5" name="文本框 4"/>
          <p:cNvSpPr txBox="1"/>
          <p:nvPr/>
        </p:nvSpPr>
        <p:spPr>
          <a:xfrm>
            <a:off x="645160" y="2999105"/>
            <a:ext cx="664464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dirty="0"/>
              <a:t>轮对专检：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检查员检查轮对相关尺寸，检查</a:t>
            </a:r>
            <a:r>
              <a:rPr lang="zh-CN" sz="1600" dirty="0">
                <a:sym typeface="+mn-ea"/>
              </a:rPr>
              <a:t>质保卡、车轮、车轴合格证、轮对压装曲线图无误，填写质保卡轮对专检相关内容后，交验</a:t>
            </a:r>
            <a:endParaRPr 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用专用平板电脑或电脑检查确认</a:t>
            </a:r>
            <a:r>
              <a:rPr lang="en-US" altLang="zh-CN" sz="1600" dirty="0">
                <a:sym typeface="+mn-ea"/>
              </a:rPr>
              <a:t>HMIS</a:t>
            </a:r>
            <a:r>
              <a:rPr lang="zh-CN" sz="1600" dirty="0">
                <a:sym typeface="+mn-ea"/>
              </a:rPr>
              <a:t>轮轴工位系统数据资料（电子），无误后系统内提交监造放行</a:t>
            </a:r>
            <a:endParaRPr lang="en-US" altLang="zh-CN" sz="1600" dirty="0"/>
          </a:p>
        </p:txBody>
      </p:sp>
      <p:sp>
        <p:nvSpPr>
          <p:cNvPr id="6" name="文本框 5"/>
          <p:cNvSpPr txBox="1"/>
          <p:nvPr/>
        </p:nvSpPr>
        <p:spPr>
          <a:xfrm>
            <a:off x="648335" y="4801870"/>
            <a:ext cx="66446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dirty="0"/>
              <a:t>轮对监造：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监造师用专用平板查验轮对数据资料（电子），轮对压装曲线图、质保卡、车轮、车轴合格证，无误后在系统内确认放行</a:t>
            </a:r>
            <a:endParaRPr lang="en-US" altLang="zh-CN" sz="1600" dirty="0"/>
          </a:p>
        </p:txBody>
      </p:sp>
      <p:sp>
        <p:nvSpPr>
          <p:cNvPr id="7" name="文本框 6"/>
          <p:cNvSpPr txBox="1"/>
          <p:nvPr/>
        </p:nvSpPr>
        <p:spPr>
          <a:xfrm>
            <a:off x="658495" y="5965825"/>
            <a:ext cx="107175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 typeface="+mj-ea"/>
              <a:buNone/>
            </a:pPr>
            <a:r>
              <a:rPr lang="zh-CN" sz="16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★</a:t>
            </a:r>
            <a:r>
              <a:rPr lang="zh-CN" sz="1600" dirty="0">
                <a:solidFill>
                  <a:srgbClr val="FF0000"/>
                </a:solidFill>
              </a:rPr>
              <a:t>以上车统</a:t>
            </a:r>
            <a:r>
              <a:rPr lang="en-US" altLang="zh-CN" sz="1600" dirty="0">
                <a:solidFill>
                  <a:srgbClr val="FF0000"/>
                </a:solidFill>
              </a:rPr>
              <a:t>-</a:t>
            </a:r>
            <a:r>
              <a:rPr lang="zh-CN" sz="1600" dirty="0">
                <a:solidFill>
                  <a:srgbClr val="FF0000"/>
                </a:solidFill>
              </a:rPr>
              <a:t>51D（A）正面为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HMIS轮轴工位系统</a:t>
            </a:r>
            <a:r>
              <a:rPr lang="zh-CN" sz="1600" dirty="0">
                <a:solidFill>
                  <a:srgbClr val="FF0000"/>
                </a:solidFill>
              </a:rPr>
              <a:t>内流转确认（电子签），交轮不打印，待轮轴完工后正反面一块打印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。</a:t>
            </a:r>
            <a:endParaRPr lang="zh-CN" sz="1600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334250" y="2168434"/>
            <a:ext cx="48577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dirty="0"/>
              <a:t>现场硬件：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平板电脑（已有）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>
                <a:solidFill>
                  <a:srgbClr val="FF0000"/>
                </a:solidFill>
              </a:rPr>
              <a:t>计划显示：能显示本班交轮计划、已交待检、已检待验轮对数量。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36473" y="797197"/>
            <a:ext cx="2469743" cy="206184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045" y="3832859"/>
            <a:ext cx="4686159" cy="156845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140" y="4980984"/>
            <a:ext cx="1231953" cy="1231953"/>
          </a:xfrm>
          <a:prstGeom prst="rect">
            <a:avLst/>
          </a:prstGeom>
        </p:spPr>
      </p:pic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1211583" y="906780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、轮对出入同温库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37921" y="1320165"/>
            <a:ext cx="7231015" cy="3003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/>
              <a:t>操作者用手持</a:t>
            </a:r>
            <a:r>
              <a:rPr lang="en-US" altLang="zh-CN" sz="1600" dirty="0"/>
              <a:t>PDA</a:t>
            </a:r>
            <a:r>
              <a:rPr lang="zh-CN" altLang="en-US" sz="1600" dirty="0"/>
              <a:t>扫描轴身条形码，获取</a:t>
            </a:r>
            <a:r>
              <a:rPr lang="en-US" altLang="zh-CN" sz="1600" dirty="0"/>
              <a:t>HMIS</a:t>
            </a:r>
            <a:r>
              <a:rPr lang="zh-CN" altLang="en-US" sz="1600" dirty="0"/>
              <a:t>信息，同时</a:t>
            </a:r>
            <a:r>
              <a:rPr lang="zh-CN" altLang="en-US" sz="1600" dirty="0">
                <a:solidFill>
                  <a:srgbClr val="FF0000"/>
                </a:solidFill>
              </a:rPr>
              <a:t>生成轮对队列。</a:t>
            </a:r>
            <a:endParaRPr lang="en-US" altLang="zh-CN" sz="16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当轴身上的条形码</a:t>
            </a:r>
            <a:r>
              <a:rPr lang="zh-CN" altLang="en-US" sz="1600" dirty="0">
                <a:solidFill>
                  <a:srgbClr val="FF0000"/>
                </a:solidFill>
              </a:rPr>
              <a:t>不清晰或掉落</a:t>
            </a:r>
            <a:r>
              <a:rPr lang="zh-CN" altLang="en-US" sz="1600" dirty="0"/>
              <a:t>时，可以通过</a:t>
            </a:r>
            <a:r>
              <a:rPr lang="zh-CN" altLang="en-US" sz="1600" dirty="0">
                <a:solidFill>
                  <a:srgbClr val="FF0000"/>
                </a:solidFill>
              </a:rPr>
              <a:t>输入轴号</a:t>
            </a:r>
            <a:r>
              <a:rPr lang="zh-CN" altLang="en-US" sz="1600" dirty="0"/>
              <a:t>的 形式收轮。</a:t>
            </a:r>
            <a:endParaRPr lang="zh-CN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sz="1600" dirty="0">
                <a:solidFill>
                  <a:srgbClr val="FF0000"/>
                </a:solidFill>
              </a:rPr>
              <a:t>核对</a:t>
            </a:r>
            <a:r>
              <a:rPr lang="en-US" altLang="zh-CN" sz="1600" dirty="0">
                <a:solidFill>
                  <a:srgbClr val="FF0000"/>
                </a:solidFill>
                <a:sym typeface="+mn-ea"/>
              </a:rPr>
              <a:t>HMIS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信息轴号与轴左端钢印轴号一致</a:t>
            </a:r>
            <a:r>
              <a:rPr lang="zh-CN" altLang="en-US" sz="1600" dirty="0">
                <a:sym typeface="+mn-ea"/>
              </a:rPr>
              <a:t>，写入</a:t>
            </a:r>
            <a:r>
              <a:rPr lang="en-US" altLang="zh-CN" sz="1600" dirty="0">
                <a:sym typeface="+mn-ea"/>
              </a:rPr>
              <a:t>RFID</a:t>
            </a:r>
            <a:r>
              <a:rPr lang="zh-CN" altLang="en-US" sz="1600" dirty="0">
                <a:sym typeface="+mn-ea"/>
              </a:rPr>
              <a:t>磁吸标签，吸附于车轮辐板</a:t>
            </a: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界面上会显示</a:t>
            </a:r>
            <a:r>
              <a:rPr lang="en-US" altLang="zh-CN" sz="1600" dirty="0"/>
              <a:t>【</a:t>
            </a:r>
            <a:r>
              <a:rPr lang="zh-CN" altLang="en-US" sz="1600" dirty="0"/>
              <a:t>轮轴号</a:t>
            </a:r>
            <a:r>
              <a:rPr lang="en-US" altLang="zh-CN" sz="1600" dirty="0"/>
              <a:t>】【</a:t>
            </a:r>
            <a:r>
              <a:rPr lang="zh-CN" altLang="en-US" sz="1600" dirty="0"/>
              <a:t>轴型及材质</a:t>
            </a:r>
            <a:r>
              <a:rPr lang="en-US" altLang="zh-CN" sz="1600" dirty="0"/>
              <a:t>】【</a:t>
            </a:r>
            <a:r>
              <a:rPr lang="zh-CN" altLang="en-US" sz="1600" dirty="0"/>
              <a:t>轮型及材质</a:t>
            </a:r>
            <a:r>
              <a:rPr lang="en-US" altLang="zh-CN" sz="1600" dirty="0"/>
              <a:t>】【</a:t>
            </a:r>
            <a:r>
              <a:rPr lang="zh-CN" altLang="en-US" sz="1600" dirty="0"/>
              <a:t>车轴制造日期</a:t>
            </a:r>
            <a:r>
              <a:rPr lang="en-US" altLang="zh-CN" sz="1600" dirty="0"/>
              <a:t>】</a:t>
            </a:r>
            <a:r>
              <a:rPr lang="zh-CN" altLang="en-US" sz="1600" dirty="0"/>
              <a:t>用于人工比对，</a:t>
            </a:r>
            <a:r>
              <a:rPr lang="zh-CN" altLang="en-US" sz="1600" dirty="0">
                <a:solidFill>
                  <a:srgbClr val="FF0000"/>
                </a:solidFill>
              </a:rPr>
              <a:t>来确认车轴与</a:t>
            </a:r>
            <a:r>
              <a:rPr lang="en-US" altLang="zh-CN" sz="1600" dirty="0">
                <a:solidFill>
                  <a:srgbClr val="FF0000"/>
                </a:solidFill>
              </a:rPr>
              <a:t>RFID</a:t>
            </a:r>
            <a:r>
              <a:rPr lang="zh-CN" altLang="en-US" sz="1600" dirty="0">
                <a:solidFill>
                  <a:srgbClr val="FF0000"/>
                </a:solidFill>
              </a:rPr>
              <a:t>的匹配。</a:t>
            </a:r>
            <a:endParaRPr lang="zh-CN" sz="16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en-US" altLang="zh-CN" sz="1600" dirty="0"/>
              <a:t>RGV</a:t>
            </a:r>
            <a:r>
              <a:rPr lang="zh-CN" altLang="en-US" sz="1600" dirty="0"/>
              <a:t>小车将轮对输送入库，同温时间自动计时记录，满足时间自动判断出库</a:t>
            </a:r>
            <a:endParaRPr lang="en-US" altLang="zh-CN" sz="1600" dirty="0"/>
          </a:p>
        </p:txBody>
      </p:sp>
      <p:sp>
        <p:nvSpPr>
          <p:cNvPr id="5" name="文本框 4"/>
          <p:cNvSpPr txBox="1"/>
          <p:nvPr/>
        </p:nvSpPr>
        <p:spPr>
          <a:xfrm>
            <a:off x="1137938" y="4704552"/>
            <a:ext cx="1683658" cy="458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b="1" dirty="0"/>
              <a:t>数据流向：</a:t>
            </a:r>
            <a:endParaRPr lang="zh-CN" altLang="en-US" b="1" dirty="0"/>
          </a:p>
        </p:txBody>
      </p:sp>
      <p:pic>
        <p:nvPicPr>
          <p:cNvPr id="8" name="图形 7" descr="智能手机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3305" y="5275525"/>
            <a:ext cx="643420" cy="643420"/>
          </a:xfrm>
          <a:prstGeom prst="rect">
            <a:avLst/>
          </a:prstGeom>
        </p:spPr>
      </p:pic>
      <p:pic>
        <p:nvPicPr>
          <p:cNvPr id="15" name="图形 14" descr="云 纯色填充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6215" y="5406249"/>
            <a:ext cx="587355" cy="587355"/>
          </a:xfrm>
          <a:prstGeom prst="rect">
            <a:avLst/>
          </a:prstGeom>
        </p:spPr>
      </p:pic>
      <p:cxnSp>
        <p:nvCxnSpPr>
          <p:cNvPr id="24" name="连接符: 肘形 23"/>
          <p:cNvCxnSpPr>
            <a:stCxn id="15" idx="0"/>
            <a:endCxn id="48" idx="3"/>
          </p:cNvCxnSpPr>
          <p:nvPr/>
        </p:nvCxnSpPr>
        <p:spPr bwMode="auto">
          <a:xfrm rot="16200000" flipV="1">
            <a:off x="6935250" y="4491606"/>
            <a:ext cx="689879" cy="1139408"/>
          </a:xfrm>
          <a:prstGeom prst="bentConnector2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26" name="连接符: 肘形 25"/>
          <p:cNvCxnSpPr>
            <a:stCxn id="8" idx="2"/>
            <a:endCxn id="47" idx="2"/>
          </p:cNvCxnSpPr>
          <p:nvPr/>
        </p:nvCxnSpPr>
        <p:spPr bwMode="auto">
          <a:xfrm rot="16200000" flipH="1">
            <a:off x="6271110" y="4422850"/>
            <a:ext cx="156239" cy="3148428"/>
          </a:xfrm>
          <a:prstGeom prst="bentConnector3">
            <a:avLst>
              <a:gd name="adj1" fmla="val 246314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36" name="文本框 35"/>
          <p:cNvSpPr txBox="1"/>
          <p:nvPr/>
        </p:nvSpPr>
        <p:spPr>
          <a:xfrm>
            <a:off x="6078697" y="6049061"/>
            <a:ext cx="501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轴号</a:t>
            </a:r>
            <a:endParaRPr lang="zh-CN" altLang="en-US" sz="1200" dirty="0"/>
          </a:p>
        </p:txBody>
      </p:sp>
      <p:sp>
        <p:nvSpPr>
          <p:cNvPr id="37" name="文本框 36"/>
          <p:cNvSpPr txBox="1"/>
          <p:nvPr/>
        </p:nvSpPr>
        <p:spPr>
          <a:xfrm>
            <a:off x="6692333" y="4442053"/>
            <a:ext cx="1432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轮对前置工位信息</a:t>
            </a:r>
            <a:endParaRPr lang="zh-CN" altLang="en-US" sz="1200" dirty="0"/>
          </a:p>
        </p:txBody>
      </p:sp>
      <p:cxnSp>
        <p:nvCxnSpPr>
          <p:cNvPr id="41" name="直接箭头连接符 40"/>
          <p:cNvCxnSpPr>
            <a:stCxn id="8" idx="1"/>
            <a:endCxn id="39" idx="3"/>
          </p:cNvCxnSpPr>
          <p:nvPr/>
        </p:nvCxnSpPr>
        <p:spPr bwMode="auto">
          <a:xfrm flipH="1" flipV="1">
            <a:off x="3347093" y="5596961"/>
            <a:ext cx="1106212" cy="274"/>
          </a:xfrm>
          <a:prstGeom prst="straightConnector1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46" name="文本框 45"/>
          <p:cNvSpPr txBox="1"/>
          <p:nvPr/>
        </p:nvSpPr>
        <p:spPr>
          <a:xfrm>
            <a:off x="3662941" y="5323729"/>
            <a:ext cx="72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RFID</a:t>
            </a:r>
            <a:r>
              <a:rPr lang="zh-CN" altLang="en-US" sz="1200" dirty="0"/>
              <a:t>号</a:t>
            </a:r>
            <a:endParaRPr lang="zh-CN" altLang="en-US" sz="1200" dirty="0"/>
          </a:p>
        </p:txBody>
      </p:sp>
      <p:sp>
        <p:nvSpPr>
          <p:cNvPr id="47" name="文本框 46"/>
          <p:cNvSpPr txBox="1"/>
          <p:nvPr/>
        </p:nvSpPr>
        <p:spPr>
          <a:xfrm>
            <a:off x="7611229" y="5798185"/>
            <a:ext cx="624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HMIS</a:t>
            </a:r>
            <a:endParaRPr lang="zh-CN" altLang="en-US" sz="1200" dirty="0"/>
          </a:p>
        </p:txBody>
      </p:sp>
      <p:pic>
        <p:nvPicPr>
          <p:cNvPr id="48" name="图形 47" descr="数据库 纯色填充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7911" y="4350083"/>
            <a:ext cx="732574" cy="732574"/>
          </a:xfrm>
          <a:prstGeom prst="rect">
            <a:avLst/>
          </a:prstGeom>
        </p:spPr>
      </p:pic>
      <p:cxnSp>
        <p:nvCxnSpPr>
          <p:cNvPr id="55" name="连接符: 肘形 54"/>
          <p:cNvCxnSpPr>
            <a:stCxn id="48" idx="1"/>
            <a:endCxn id="8" idx="0"/>
          </p:cNvCxnSpPr>
          <p:nvPr/>
        </p:nvCxnSpPr>
        <p:spPr bwMode="auto">
          <a:xfrm rot="10800000" flipV="1">
            <a:off x="4775015" y="4716369"/>
            <a:ext cx="1202896" cy="559155"/>
          </a:xfrm>
          <a:prstGeom prst="bentConnector2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58" name="文本框 57"/>
          <p:cNvSpPr txBox="1"/>
          <p:nvPr/>
        </p:nvSpPr>
        <p:spPr>
          <a:xfrm>
            <a:off x="6026371" y="4983933"/>
            <a:ext cx="6541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服务器</a:t>
            </a:r>
            <a:endParaRPr lang="zh-CN" altLang="en-US" sz="1200" dirty="0"/>
          </a:p>
        </p:txBody>
      </p:sp>
      <p:sp>
        <p:nvSpPr>
          <p:cNvPr id="59" name="文本框 58"/>
          <p:cNvSpPr txBox="1"/>
          <p:nvPr/>
        </p:nvSpPr>
        <p:spPr>
          <a:xfrm>
            <a:off x="4732750" y="4483980"/>
            <a:ext cx="1432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轮对基本信息</a:t>
            </a:r>
            <a:endParaRPr lang="zh-CN" altLang="en-US" sz="12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469" y="2032691"/>
            <a:ext cx="2518072" cy="44765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8582469" y="784857"/>
            <a:ext cx="2518072" cy="122682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723826" y="792840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、轴颈、防径擦拭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71550" y="1188151"/>
            <a:ext cx="4787900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1</a:t>
            </a:r>
            <a:r>
              <a:rPr lang="zh-CN" altLang="en-US" sz="1600" dirty="0">
                <a:sym typeface="+mn-ea"/>
              </a:rPr>
              <a:t>）系统会读取在收轮时所创建的轮对队列。</a:t>
            </a:r>
            <a:endParaRPr lang="en-US" altLang="zh-CN" sz="1600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2</a:t>
            </a:r>
            <a:r>
              <a:rPr lang="zh-CN" altLang="en-US" sz="1600" dirty="0">
                <a:sym typeface="+mn-ea"/>
              </a:rPr>
              <a:t>）系统通过</a:t>
            </a:r>
            <a:r>
              <a:rPr lang="en-US" altLang="zh-CN" sz="1600" dirty="0">
                <a:sym typeface="+mn-ea"/>
              </a:rPr>
              <a:t>RFIID</a:t>
            </a:r>
            <a:r>
              <a:rPr lang="zh-CN" altLang="en-US" sz="1600" dirty="0">
                <a:sym typeface="+mn-ea"/>
              </a:rPr>
              <a:t>读取当前轮对的信息，可以通过获取的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轴号和轴端的钢印号进行比对</a:t>
            </a:r>
            <a:r>
              <a:rPr lang="zh-CN" altLang="en-US" sz="1600" dirty="0">
                <a:sym typeface="+mn-ea"/>
              </a:rPr>
              <a:t>，确认轮对的匹配。</a:t>
            </a:r>
            <a:endParaRPr lang="en-US" altLang="zh-CN" sz="1600" dirty="0"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endParaRPr lang="en-US" altLang="zh-CN" sz="1600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7061" y="2895042"/>
            <a:ext cx="4333645" cy="326293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721" y="2895042"/>
            <a:ext cx="4333646" cy="3248123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5986577" y="651122"/>
            <a:ext cx="4787900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3</a:t>
            </a:r>
            <a:r>
              <a:rPr lang="zh-CN" altLang="en-US" sz="1600" dirty="0">
                <a:sym typeface="+mn-ea"/>
              </a:rPr>
              <a:t>）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系统会将</a:t>
            </a:r>
            <a:r>
              <a:rPr lang="en-US" altLang="zh-CN" sz="1600" dirty="0">
                <a:solidFill>
                  <a:srgbClr val="FF0000"/>
                </a:solidFill>
                <a:sym typeface="+mn-ea"/>
              </a:rPr>
              <a:t>RFID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读到的轮对信息和轮对队列内的信息进行比对</a:t>
            </a:r>
            <a:r>
              <a:rPr lang="zh-CN" altLang="en-US" sz="1600" dirty="0">
                <a:sym typeface="+mn-ea"/>
              </a:rPr>
              <a:t>。比对正确系统界面会变绿，操作者可以用</a:t>
            </a:r>
            <a:r>
              <a:rPr lang="zh-CN" altLang="zh-CN" sz="1600" dirty="0">
                <a:sym typeface="+mn-ea"/>
              </a:rPr>
              <a:t>酒精擦拭轴颈防径</a:t>
            </a:r>
            <a:r>
              <a:rPr lang="zh-CN" altLang="en-US" sz="1600" dirty="0">
                <a:sym typeface="+mn-ea"/>
              </a:rPr>
              <a:t>，完成后通过点击确认来提交完成</a:t>
            </a:r>
            <a:r>
              <a:rPr lang="zh-CN" altLang="zh-CN" sz="1600" dirty="0">
                <a:sym typeface="+mn-ea"/>
              </a:rPr>
              <a:t>轴颈防径</a:t>
            </a:r>
            <a:r>
              <a:rPr lang="zh-CN" altLang="en-US" sz="1600" dirty="0">
                <a:sym typeface="+mn-ea"/>
              </a:rPr>
              <a:t>擦拭。如果比对错误会系统变红提示，同时操作者无法提交完成</a:t>
            </a:r>
            <a:r>
              <a:rPr lang="zh-CN" altLang="zh-CN" sz="1600" dirty="0">
                <a:sym typeface="+mn-ea"/>
              </a:rPr>
              <a:t>轴颈防径</a:t>
            </a:r>
            <a:r>
              <a:rPr lang="zh-CN" altLang="en-US" sz="1600" dirty="0">
                <a:sym typeface="+mn-ea"/>
              </a:rPr>
              <a:t>擦拭。未提交</a:t>
            </a:r>
            <a:r>
              <a:rPr lang="zh-CN" altLang="zh-CN" sz="1600" dirty="0">
                <a:sym typeface="+mn-ea"/>
              </a:rPr>
              <a:t>轴颈防径</a:t>
            </a:r>
            <a:r>
              <a:rPr lang="zh-CN" altLang="en-US" sz="1600" dirty="0">
                <a:sym typeface="+mn-ea"/>
              </a:rPr>
              <a:t>擦拭完成的轮对无法进行测量。</a:t>
            </a:r>
            <a:endParaRPr lang="en-US" altLang="zh-CN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40"/>
          <p:cNvSpPr>
            <a:spLocks noGrp="1"/>
          </p:cNvSpPr>
          <p:nvPr/>
        </p:nvSpPr>
        <p:spPr>
          <a:xfrm>
            <a:off x="1524000" y="6471920"/>
            <a:ext cx="3900170" cy="360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3826" y="166669"/>
            <a:ext cx="7140575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/>
            <a:r>
              <a:rPr lang="en-US" altLang="zh-CN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第一部分：</a:t>
            </a:r>
            <a:r>
              <a:rPr lang="zh-CN" altLang="en-US" sz="2400" b="1" noProof="0" dirty="0">
                <a:ln>
                  <a:noFill/>
                </a:ln>
                <a:effectLst/>
                <a:uLnTx/>
                <a:uFillTx/>
                <a:latin typeface="+mn-ea"/>
                <a:ea typeface="微软雅黑" panose="020B0503020204020204" pitchFamily="34" charset="-122"/>
                <a:sym typeface="+mn-ea"/>
              </a:rPr>
              <a:t>工作流程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中国中车股份有限公司 版权所有 </a:t>
            </a:r>
            <a:r>
              <a:rPr lang="en-US" altLang="zh-CN"/>
              <a:t>2015</a:t>
            </a:r>
            <a:endParaRPr lang="zh-CN" altLang="en-US"/>
          </a:p>
        </p:txBody>
      </p:sp>
      <p:sp>
        <p:nvSpPr>
          <p:cNvPr id="16" name="灯片编号占位符 10"/>
          <p:cNvSpPr>
            <a:spLocks noGrp="1"/>
          </p:cNvSpPr>
          <p:nvPr/>
        </p:nvSpPr>
        <p:spPr>
          <a:xfrm>
            <a:off x="549279" y="6478189"/>
            <a:ext cx="55138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3765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8E27FD-115D-4720-AE9C-63133A02825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447766" y="998680"/>
            <a:ext cx="4271010" cy="4699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lr>
                <a:srgbClr val="C70019"/>
              </a:buClr>
              <a:buSzPct val="5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635250" indent="-292100">
              <a:spcBef>
                <a:spcPct val="20000"/>
              </a:spcBef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924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5496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0068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64050" indent="-2921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2000" b="1" i="0" u="none" strike="noStrike" kern="1200" cap="none" spc="0" normalizeH="0" baseline="0" dirty="0">
                <a:ea typeface="微软雅黑" panose="020B0503020204020204" pitchFamily="34" charset="-122"/>
                <a:cs typeface="+mn-cs"/>
              </a:rPr>
              <a:t>、轴颈、防径测量</a:t>
            </a:r>
            <a:endParaRPr kumimoji="0" lang="zh-CN" sz="2000" b="1" i="0" u="none" strike="noStrike" kern="1200" cap="none" spc="0" normalizeH="0" baseline="0" dirty="0"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0906" y="1299858"/>
            <a:ext cx="54490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ym typeface="+mn-ea"/>
              </a:rPr>
              <a:t>（</a:t>
            </a:r>
            <a:r>
              <a:rPr lang="en-US" altLang="zh-CN" sz="1600" dirty="0">
                <a:sym typeface="+mn-ea"/>
              </a:rPr>
              <a:t>1</a:t>
            </a:r>
            <a:r>
              <a:rPr lang="zh-CN" altLang="en-US" sz="1600" dirty="0">
                <a:sym typeface="+mn-ea"/>
              </a:rPr>
              <a:t>）在</a:t>
            </a:r>
            <a:r>
              <a:rPr lang="zh-CN" sz="1600" dirty="0">
                <a:sym typeface="+mn-ea"/>
              </a:rPr>
              <a:t>每班开工前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设备</a:t>
            </a:r>
            <a:r>
              <a:rPr lang="zh-CN" altLang="en-US" sz="1600" dirty="0">
                <a:solidFill>
                  <a:srgbClr val="FF0000"/>
                </a:solidFill>
                <a:sym typeface="+mn-ea"/>
              </a:rPr>
              <a:t>可以</a:t>
            </a:r>
            <a:r>
              <a:rPr lang="zh-CN" sz="1600" dirty="0">
                <a:solidFill>
                  <a:srgbClr val="FF0000"/>
                </a:solidFill>
                <a:sym typeface="+mn-ea"/>
              </a:rPr>
              <a:t>自动校核</a:t>
            </a:r>
            <a:r>
              <a:rPr lang="zh-CN" sz="1600" dirty="0">
                <a:sym typeface="+mn-ea"/>
              </a:rPr>
              <a:t>，校核合格后</a:t>
            </a:r>
            <a:r>
              <a:rPr lang="zh-CN" altLang="en-US" sz="1600" dirty="0">
                <a:sym typeface="+mn-ea"/>
              </a:rPr>
              <a:t>设备方可开始后续测量操作。自动</a:t>
            </a:r>
            <a:r>
              <a:rPr lang="zh-CN" altLang="zh-CN" sz="1600" dirty="0">
                <a:sym typeface="+mn-ea"/>
              </a:rPr>
              <a:t>校核</a:t>
            </a:r>
            <a:r>
              <a:rPr lang="zh-CN" altLang="en-US" sz="1600" dirty="0">
                <a:sym typeface="+mn-ea"/>
              </a:rPr>
              <a:t>过程会生成校核记录并</a:t>
            </a:r>
            <a:r>
              <a:rPr lang="zh-CN" sz="1600" dirty="0">
                <a:sym typeface="+mn-ea"/>
              </a:rPr>
              <a:t>保存，</a:t>
            </a:r>
            <a:r>
              <a:rPr lang="zh-CN" altLang="en-US" sz="1600" dirty="0">
                <a:sym typeface="+mn-ea"/>
              </a:rPr>
              <a:t>保存的记录</a:t>
            </a:r>
            <a:r>
              <a:rPr lang="zh-CN" sz="1600" dirty="0">
                <a:sym typeface="+mn-ea"/>
              </a:rPr>
              <a:t>可</a:t>
            </a:r>
            <a:r>
              <a:rPr lang="zh-CN" altLang="en-US" sz="1600" dirty="0">
                <a:sym typeface="+mn-ea"/>
              </a:rPr>
              <a:t>随时</a:t>
            </a:r>
            <a:r>
              <a:rPr lang="zh-CN" sz="1600" dirty="0">
                <a:sym typeface="+mn-ea"/>
              </a:rPr>
              <a:t>查阅</a:t>
            </a:r>
            <a:r>
              <a:rPr lang="zh-CN" altLang="en-US" sz="1600" dirty="0">
                <a:sym typeface="+mn-ea"/>
              </a:rPr>
              <a:t>。</a:t>
            </a:r>
            <a:endParaRPr lang="zh-CN" sz="1600" dirty="0"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76768" y="4257873"/>
            <a:ext cx="5449035" cy="833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b="1" dirty="0"/>
              <a:t>现场硬件</a:t>
            </a:r>
            <a:r>
              <a:rPr lang="zh-CN" altLang="en-US" sz="1600" dirty="0"/>
              <a:t>：</a:t>
            </a:r>
            <a:endParaRPr lang="zh-CN" altLang="en-US" sz="1600" dirty="0"/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600" dirty="0"/>
              <a:t>轴颈测量机</a:t>
            </a:r>
            <a:endParaRPr lang="zh-CN" altLang="en-US" sz="1600" dirty="0"/>
          </a:p>
        </p:txBody>
      </p:sp>
      <p:sp>
        <p:nvSpPr>
          <p:cNvPr id="5" name="文本框 4"/>
          <p:cNvSpPr txBox="1"/>
          <p:nvPr/>
        </p:nvSpPr>
        <p:spPr>
          <a:xfrm>
            <a:off x="376768" y="5219354"/>
            <a:ext cx="5449035" cy="417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1600" b="1" dirty="0"/>
              <a:t>数据流向</a:t>
            </a:r>
            <a:r>
              <a:rPr lang="zh-CN" altLang="en-US" sz="1600" dirty="0"/>
              <a:t>：</a:t>
            </a:r>
            <a:endParaRPr lang="zh-CN" altLang="en-US" sz="1600" dirty="0"/>
          </a:p>
        </p:txBody>
      </p:sp>
      <p:cxnSp>
        <p:nvCxnSpPr>
          <p:cNvPr id="11" name="连接符: 肘形 10"/>
          <p:cNvCxnSpPr>
            <a:stCxn id="25" idx="3"/>
            <a:endCxn id="23" idx="1"/>
          </p:cNvCxnSpPr>
          <p:nvPr/>
        </p:nvCxnSpPr>
        <p:spPr bwMode="auto">
          <a:xfrm flipV="1">
            <a:off x="1492204" y="6049610"/>
            <a:ext cx="1902662" cy="1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17" name="文本框 16"/>
          <p:cNvSpPr txBox="1"/>
          <p:nvPr/>
        </p:nvSpPr>
        <p:spPr>
          <a:xfrm>
            <a:off x="3440579" y="6264442"/>
            <a:ext cx="684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服务器</a:t>
            </a:r>
            <a:endParaRPr lang="zh-CN" altLang="en-US" sz="1050" dirty="0"/>
          </a:p>
        </p:txBody>
      </p:sp>
      <p:sp>
        <p:nvSpPr>
          <p:cNvPr id="18" name="文本框 17"/>
          <p:cNvSpPr txBox="1"/>
          <p:nvPr/>
        </p:nvSpPr>
        <p:spPr>
          <a:xfrm>
            <a:off x="1953713" y="6014000"/>
            <a:ext cx="1157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轮对测量信息</a:t>
            </a:r>
            <a:endParaRPr lang="zh-CN" altLang="en-US" sz="1200" dirty="0"/>
          </a:p>
        </p:txBody>
      </p:sp>
      <p:pic>
        <p:nvPicPr>
          <p:cNvPr id="23" name="图形 22" descr="数据库 纯色填充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94866" y="5716530"/>
            <a:ext cx="666159" cy="666159"/>
          </a:xfrm>
          <a:prstGeom prst="rect">
            <a:avLst/>
          </a:prstGeom>
        </p:spPr>
      </p:pic>
      <p:sp>
        <p:nvSpPr>
          <p:cNvPr id="25" name="矩形: 圆角 24"/>
          <p:cNvSpPr/>
          <p:nvPr/>
        </p:nvSpPr>
        <p:spPr>
          <a:xfrm>
            <a:off x="555283" y="5871090"/>
            <a:ext cx="936921" cy="357041"/>
          </a:xfrm>
          <a:prstGeom prst="round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r>
              <a:rPr lang="zh-CN" altLang="en-US" sz="1100" b="1" dirty="0"/>
              <a:t>轮对测量机</a:t>
            </a:r>
            <a:endParaRPr lang="zh-CN" altLang="en-US" sz="1100" b="1" dirty="0"/>
          </a:p>
        </p:txBody>
      </p:sp>
      <p:pic>
        <p:nvPicPr>
          <p:cNvPr id="1030" name="图片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298" y="795266"/>
            <a:ext cx="4683702" cy="263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图片 4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63305"/>
            <a:ext cx="4683703" cy="263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图片 3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299" y="2934876"/>
            <a:ext cx="4683702" cy="281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本框 18"/>
          <p:cNvSpPr txBox="1"/>
          <p:nvPr/>
        </p:nvSpPr>
        <p:spPr>
          <a:xfrm>
            <a:off x="370840" y="2547620"/>
            <a:ext cx="363283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2</a:t>
            </a:r>
            <a:r>
              <a:rPr lang="zh-CN" altLang="en-US" sz="1600" dirty="0"/>
              <a:t>）轮对到位后轴颈、防径能够自动测量，测量数据可以自动传入</a:t>
            </a:r>
            <a:r>
              <a:rPr lang="en-US" altLang="zh-CN" sz="1600" dirty="0"/>
              <a:t>HMIS</a:t>
            </a:r>
            <a:r>
              <a:rPr lang="zh-CN" altLang="en-US" sz="1600" dirty="0"/>
              <a:t>轮轴工位系统和信息管理系统，数据可在测量设备和信息管理系统查询。</a:t>
            </a:r>
            <a:endParaRPr lang="zh-CN" altLang="en-US" sz="1600" dirty="0"/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COMMONDATA" val="eyJoZGlkIjoiOGNjY2JhMWMwMDJmMjU0ODQ3ZjlkYzhhZjg0MzVlNjYifQ=="/>
</p:tagLst>
</file>

<file path=ppt/theme/theme1.xml><?xml version="1.0" encoding="utf-8"?>
<a:theme xmlns:a="http://schemas.openxmlformats.org/drawingml/2006/main" name="中国中车">
  <a:themeElements>
    <a:clrScheme name="自定义 5">
      <a:dk1>
        <a:srgbClr val="000000"/>
      </a:dk1>
      <a:lt1>
        <a:srgbClr val="FFFFFF"/>
      </a:lt1>
      <a:dk2>
        <a:srgbClr val="4C4948"/>
      </a:dk2>
      <a:lt2>
        <a:srgbClr val="CFCFCF"/>
      </a:lt2>
      <a:accent1>
        <a:srgbClr val="C70019"/>
      </a:accent1>
      <a:accent2>
        <a:srgbClr val="4C4948"/>
      </a:accent2>
      <a:accent3>
        <a:srgbClr val="727171"/>
      </a:accent3>
      <a:accent4>
        <a:srgbClr val="AAA9A9"/>
      </a:accent4>
      <a:accent5>
        <a:srgbClr val="C6C6C6"/>
      </a:accent5>
      <a:accent6>
        <a:srgbClr val="E2E2E2"/>
      </a:accent6>
      <a:hlink>
        <a:srgbClr val="C70019"/>
      </a:hlink>
      <a:folHlink>
        <a:srgbClr val="727171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6985" cap="flat" cmpd="sng">
          <a:solidFill>
            <a:srgbClr val="000000"/>
          </a:solidFill>
          <a:prstDash val="solid"/>
          <a:miter/>
          <a:headEnd type="none" w="med" len="med"/>
          <a:tailEnd type="none" w="med" len="med"/>
        </a:ln>
      </a:spPr>
      <a:bodyPr/>
      <a:lstStyle>
        <a:defPPr>
          <a:defRPr lang="zh-CN" altLang="en-US"/>
        </a:defPPr>
      </a:lstStyle>
    </a:spDef>
    <a:lnDef>
      <a:spPr bwMode="auto">
        <a:gradFill rotWithShape="1">
          <a:gsLst>
            <a:gs pos="0">
              <a:schemeClr val="bg2"/>
            </a:gs>
            <a:gs pos="100000">
              <a:schemeClr val="bg2">
                <a:gamma/>
                <a:shade val="46275"/>
                <a:invGamma/>
              </a:schemeClr>
            </a:gs>
          </a:gsLst>
          <a:lin ang="5400000" scaled="1"/>
        </a:gradFill>
        <a:ln w="3175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</a:spPr>
      <a:bodyPr/>
      <a:lstStyle/>
    </a:lnDef>
  </a:objectDefaults>
  <a:extraClrSchemeLst>
    <a:extraClrScheme>
      <a:clrScheme name="中国南车 1">
        <a:dk1>
          <a:srgbClr val="000000"/>
        </a:dk1>
        <a:lt1>
          <a:srgbClr val="FFFFFF"/>
        </a:lt1>
        <a:dk2>
          <a:srgbClr val="000000"/>
        </a:dk2>
        <a:lt2>
          <a:srgbClr val="898989"/>
        </a:lt2>
        <a:accent1>
          <a:srgbClr val="0058B0"/>
        </a:accent1>
        <a:accent2>
          <a:srgbClr val="E60012"/>
        </a:accent2>
        <a:accent3>
          <a:srgbClr val="FFFFFF"/>
        </a:accent3>
        <a:accent4>
          <a:srgbClr val="000000"/>
        </a:accent4>
        <a:accent5>
          <a:srgbClr val="AAB4D4"/>
        </a:accent5>
        <a:accent6>
          <a:srgbClr val="D0000F"/>
        </a:accent6>
        <a:hlink>
          <a:srgbClr val="239AD6"/>
        </a:hlink>
        <a:folHlink>
          <a:srgbClr val="FDD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中国中车">
  <a:themeElements>
    <a:clrScheme name="自定义 5">
      <a:dk1>
        <a:srgbClr val="000000"/>
      </a:dk1>
      <a:lt1>
        <a:srgbClr val="FFFFFF"/>
      </a:lt1>
      <a:dk2>
        <a:srgbClr val="4C4948"/>
      </a:dk2>
      <a:lt2>
        <a:srgbClr val="CFCFCF"/>
      </a:lt2>
      <a:accent1>
        <a:srgbClr val="C70019"/>
      </a:accent1>
      <a:accent2>
        <a:srgbClr val="4C4948"/>
      </a:accent2>
      <a:accent3>
        <a:srgbClr val="727171"/>
      </a:accent3>
      <a:accent4>
        <a:srgbClr val="AAA9A9"/>
      </a:accent4>
      <a:accent5>
        <a:srgbClr val="C6C6C6"/>
      </a:accent5>
      <a:accent6>
        <a:srgbClr val="E2E2E2"/>
      </a:accent6>
      <a:hlink>
        <a:srgbClr val="C70019"/>
      </a:hlink>
      <a:folHlink>
        <a:srgbClr val="727171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6985" cap="flat" cmpd="sng">
          <a:solidFill>
            <a:srgbClr val="000000"/>
          </a:solidFill>
          <a:prstDash val="solid"/>
          <a:miter/>
          <a:headEnd type="none" w="med" len="med"/>
          <a:tailEnd type="none" w="med" len="med"/>
        </a:ln>
      </a:spPr>
      <a:bodyPr/>
      <a:lstStyle>
        <a:defPPr>
          <a:defRPr lang="zh-CN" altLang="en-US"/>
        </a:defPPr>
      </a:lstStyle>
    </a:spDef>
    <a:lnDef>
      <a:spPr bwMode="auto">
        <a:gradFill rotWithShape="1">
          <a:gsLst>
            <a:gs pos="0">
              <a:schemeClr val="bg2"/>
            </a:gs>
            <a:gs pos="100000">
              <a:schemeClr val="bg2">
                <a:gamma/>
                <a:shade val="46275"/>
                <a:invGamma/>
              </a:schemeClr>
            </a:gs>
          </a:gsLst>
          <a:lin ang="5400000" scaled="1"/>
        </a:gradFill>
        <a:ln w="3175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</a:spPr>
      <a:bodyPr/>
      <a:lstStyle/>
    </a:lnDef>
  </a:objectDefaults>
  <a:extraClrSchemeLst>
    <a:extraClrScheme>
      <a:clrScheme name="中国南车 1">
        <a:dk1>
          <a:srgbClr val="000000"/>
        </a:dk1>
        <a:lt1>
          <a:srgbClr val="FFFFFF"/>
        </a:lt1>
        <a:dk2>
          <a:srgbClr val="000000"/>
        </a:dk2>
        <a:lt2>
          <a:srgbClr val="898989"/>
        </a:lt2>
        <a:accent1>
          <a:srgbClr val="0058B0"/>
        </a:accent1>
        <a:accent2>
          <a:srgbClr val="E60012"/>
        </a:accent2>
        <a:accent3>
          <a:srgbClr val="FFFFFF"/>
        </a:accent3>
        <a:accent4>
          <a:srgbClr val="000000"/>
        </a:accent4>
        <a:accent5>
          <a:srgbClr val="AAB4D4"/>
        </a:accent5>
        <a:accent6>
          <a:srgbClr val="D0000F"/>
        </a:accent6>
        <a:hlink>
          <a:srgbClr val="239AD6"/>
        </a:hlink>
        <a:folHlink>
          <a:srgbClr val="FDD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5641</Words>
  <Application>WPS 演示</Application>
  <PresentationFormat>宽屏</PresentationFormat>
  <Paragraphs>558</Paragraphs>
  <Slides>30</Slides>
  <Notes>28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43" baseType="lpstr">
      <vt:lpstr>Arial</vt:lpstr>
      <vt:lpstr>宋体</vt:lpstr>
      <vt:lpstr>Wingdings</vt:lpstr>
      <vt:lpstr>黑体</vt:lpstr>
      <vt:lpstr>微软雅黑</vt:lpstr>
      <vt:lpstr>华文仿宋</vt:lpstr>
      <vt:lpstr>Wingdings</vt:lpstr>
      <vt:lpstr>Arial Unicode MS</vt:lpstr>
      <vt:lpstr>Calibri</vt:lpstr>
      <vt:lpstr>等线</vt:lpstr>
      <vt:lpstr>Times New Roman</vt:lpstr>
      <vt:lpstr>中国中车</vt:lpstr>
      <vt:lpstr>1_中国中车</vt:lpstr>
      <vt:lpstr>数字化轮轴组装生产线工作模式及功能说明</vt:lpstr>
      <vt:lpstr>目    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轨道车辆轮对智能化组装车 间（轴承间）项目方案介绍</dc:title>
  <dc:creator>hansen</dc:creator>
  <cp:lastModifiedBy>张鲁琦</cp:lastModifiedBy>
  <cp:revision>322</cp:revision>
  <dcterms:created xsi:type="dcterms:W3CDTF">2022-10-25T01:14:00Z</dcterms:created>
  <dcterms:modified xsi:type="dcterms:W3CDTF">2023-09-17T06:38:29Z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2052-11.1.0.9662</vt:lpwstr>
  </property>
  <property fmtid="{D5CDD505-2E9C-101B-9397-08002B2CF9AE}" pid="3" name="ICV">
    <vt:lpwstr>C8F9EF01FDF8404AA57A5A0E9DDEE197</vt:lpwstr>
  </property>
</Properties>
</file>