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wdp" ContentType="image/vnd.ms-photo"/>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6" r:id="rId3"/>
  </p:sldMasterIdLst>
  <p:notesMasterIdLst>
    <p:notesMasterId r:id="rId8"/>
  </p:notesMasterIdLst>
  <p:handoutMasterIdLst>
    <p:handoutMasterId r:id="rId82"/>
  </p:handoutMasterIdLst>
  <p:sldIdLst>
    <p:sldId id="256" r:id="rId4"/>
    <p:sldId id="295" r:id="rId5"/>
    <p:sldId id="258" r:id="rId6"/>
    <p:sldId id="266" r:id="rId7"/>
    <p:sldId id="569" r:id="rId9"/>
    <p:sldId id="570" r:id="rId10"/>
    <p:sldId id="571" r:id="rId11"/>
    <p:sldId id="259" r:id="rId12"/>
    <p:sldId id="271" r:id="rId13"/>
    <p:sldId id="577" r:id="rId14"/>
    <p:sldId id="578" r:id="rId15"/>
    <p:sldId id="579" r:id="rId16"/>
    <p:sldId id="580" r:id="rId17"/>
    <p:sldId id="586" r:id="rId18"/>
    <p:sldId id="588" r:id="rId19"/>
    <p:sldId id="584" r:id="rId20"/>
    <p:sldId id="589" r:id="rId21"/>
    <p:sldId id="590" r:id="rId22"/>
    <p:sldId id="591" r:id="rId23"/>
    <p:sldId id="592" r:id="rId24"/>
    <p:sldId id="593" r:id="rId25"/>
    <p:sldId id="594" r:id="rId26"/>
    <p:sldId id="595" r:id="rId27"/>
    <p:sldId id="596" r:id="rId28"/>
    <p:sldId id="597" r:id="rId29"/>
    <p:sldId id="598" r:id="rId30"/>
    <p:sldId id="599" r:id="rId31"/>
    <p:sldId id="600" r:id="rId32"/>
    <p:sldId id="601" r:id="rId33"/>
    <p:sldId id="602" r:id="rId34"/>
    <p:sldId id="603" r:id="rId35"/>
    <p:sldId id="605" r:id="rId36"/>
    <p:sldId id="607" r:id="rId37"/>
    <p:sldId id="608" r:id="rId38"/>
    <p:sldId id="609" r:id="rId39"/>
    <p:sldId id="611" r:id="rId40"/>
    <p:sldId id="612" r:id="rId41"/>
    <p:sldId id="613" r:id="rId42"/>
    <p:sldId id="614" r:id="rId43"/>
    <p:sldId id="615" r:id="rId44"/>
    <p:sldId id="616" r:id="rId45"/>
    <p:sldId id="617" r:id="rId46"/>
    <p:sldId id="618" r:id="rId47"/>
    <p:sldId id="619" r:id="rId48"/>
    <p:sldId id="667" r:id="rId49"/>
    <p:sldId id="620" r:id="rId50"/>
    <p:sldId id="621" r:id="rId51"/>
    <p:sldId id="622" r:id="rId52"/>
    <p:sldId id="669" r:id="rId53"/>
    <p:sldId id="670" r:id="rId54"/>
    <p:sldId id="623" r:id="rId55"/>
    <p:sldId id="624" r:id="rId56"/>
    <p:sldId id="625" r:id="rId57"/>
    <p:sldId id="635" r:id="rId58"/>
    <p:sldId id="636" r:id="rId59"/>
    <p:sldId id="637" r:id="rId60"/>
    <p:sldId id="646" r:id="rId61"/>
    <p:sldId id="647" r:id="rId62"/>
    <p:sldId id="638" r:id="rId63"/>
    <p:sldId id="639" r:id="rId64"/>
    <p:sldId id="644" r:id="rId65"/>
    <p:sldId id="645" r:id="rId66"/>
    <p:sldId id="640" r:id="rId67"/>
    <p:sldId id="641" r:id="rId68"/>
    <p:sldId id="642" r:id="rId69"/>
    <p:sldId id="643" r:id="rId70"/>
    <p:sldId id="626" r:id="rId71"/>
    <p:sldId id="627" r:id="rId72"/>
    <p:sldId id="628" r:id="rId73"/>
    <p:sldId id="632" r:id="rId74"/>
    <p:sldId id="633" r:id="rId75"/>
    <p:sldId id="634" r:id="rId76"/>
    <p:sldId id="648" r:id="rId77"/>
    <p:sldId id="649" r:id="rId78"/>
    <p:sldId id="500" r:id="rId79"/>
    <p:sldId id="501" r:id="rId80"/>
    <p:sldId id="293" r:id="rId81"/>
  </p:sldIdLst>
  <p:sldSz cx="12192000" cy="6858000"/>
  <p:notesSz cx="6858000" cy="9144000"/>
  <p:custDataLst>
    <p:tags r:id="rId8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88" userDrawn="1">
          <p15:clr>
            <a:srgbClr val="A4A3A4"/>
          </p15:clr>
        </p15:guide>
        <p15:guide id="2" pos="387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882C4"/>
    <a:srgbClr val="251DC7"/>
    <a:srgbClr val="317ABF"/>
    <a:srgbClr val="357EC2"/>
    <a:srgbClr val="0D4AA3"/>
    <a:srgbClr val="4D9ED4"/>
    <a:srgbClr val="28FFFE"/>
    <a:srgbClr val="F0F0F0"/>
    <a:srgbClr val="0127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showGuides="1">
      <p:cViewPr>
        <p:scale>
          <a:sx n="91" d="100"/>
          <a:sy n="91" d="100"/>
        </p:scale>
        <p:origin x="1314" y="480"/>
      </p:cViewPr>
      <p:guideLst>
        <p:guide orient="horz" pos="2288"/>
        <p:guide pos="3879"/>
      </p:guideLst>
    </p:cSldViewPr>
  </p:slideViewPr>
  <p:notesTextViewPr>
    <p:cViewPr>
      <p:scale>
        <a:sx n="1" d="1"/>
        <a:sy n="1" d="1"/>
      </p:scale>
      <p:origin x="0" y="0"/>
    </p:cViewPr>
  </p:notesTextViewPr>
  <p:sorterViewPr>
    <p:cViewPr>
      <p:scale>
        <a:sx n="100" d="100"/>
        <a:sy n="100" d="100"/>
      </p:scale>
      <p:origin x="0" y="-528"/>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6" Type="http://schemas.openxmlformats.org/officeDocument/2006/relationships/tags" Target="tags/tag78.xml"/><Relationship Id="rId85" Type="http://schemas.openxmlformats.org/officeDocument/2006/relationships/tableStyles" Target="tableStyles.xml"/><Relationship Id="rId84" Type="http://schemas.openxmlformats.org/officeDocument/2006/relationships/viewProps" Target="viewProps.xml"/><Relationship Id="rId83" Type="http://schemas.openxmlformats.org/officeDocument/2006/relationships/presProps" Target="presProps.xml"/><Relationship Id="rId82" Type="http://schemas.openxmlformats.org/officeDocument/2006/relationships/handoutMaster" Target="handoutMasters/handoutMaster1.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notesMaster" Target="notesMasters/notesMaster1.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4.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3.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slide" Target="slides/slide2.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972E87-112F-4E45-A8E3-1C77415E2C51}"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34C33B-794A-49C9-9C9E-10629BFD5FAC}"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49532B1-D51B-4065-979B-CDD6B40756D2}" type="slidenum">
              <a:rPr lang="zh-CN" altLang="en-US" smtClean="0">
                <a:solidFill>
                  <a:prstClr val="black"/>
                </a:solidFill>
              </a:rPr>
            </a:fld>
            <a:endParaRPr lang="zh-CN"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microsoft.com/office/2007/relationships/hdphoto" Target="../media/image2.wdp"/><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sp>
        <p:nvSpPr>
          <p:cNvPr id="10" name="任意多边形 9"/>
          <p:cNvSpPr/>
          <p:nvPr userDrawn="1"/>
        </p:nvSpPr>
        <p:spPr>
          <a:xfrm>
            <a:off x="0" y="6722772"/>
            <a:ext cx="12192000" cy="135228"/>
          </a:xfrm>
          <a:custGeom>
            <a:avLst/>
            <a:gdLst>
              <a:gd name="connsiteX0" fmla="*/ 7063892 w 12192000"/>
              <a:gd name="connsiteY0" fmla="*/ 0 h 183283"/>
              <a:gd name="connsiteX1" fmla="*/ 12192000 w 12192000"/>
              <a:gd name="connsiteY1" fmla="*/ 0 h 183283"/>
              <a:gd name="connsiteX2" fmla="*/ 12192000 w 12192000"/>
              <a:gd name="connsiteY2" fmla="*/ 88123 h 183283"/>
              <a:gd name="connsiteX3" fmla="*/ 12192000 w 12192000"/>
              <a:gd name="connsiteY3" fmla="*/ 183283 h 183283"/>
              <a:gd name="connsiteX4" fmla="*/ 0 w 12192000"/>
              <a:gd name="connsiteY4" fmla="*/ 183283 h 183283"/>
              <a:gd name="connsiteX5" fmla="*/ 0 w 12192000"/>
              <a:gd name="connsiteY5" fmla="*/ 88123 h 183283"/>
              <a:gd name="connsiteX6" fmla="*/ 6929261 w 12192000"/>
              <a:gd name="connsiteY6" fmla="*/ 88123 h 183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3283">
                <a:moveTo>
                  <a:pt x="7063892" y="0"/>
                </a:moveTo>
                <a:lnTo>
                  <a:pt x="12192000" y="0"/>
                </a:lnTo>
                <a:lnTo>
                  <a:pt x="12192000" y="88123"/>
                </a:lnTo>
                <a:lnTo>
                  <a:pt x="12192000" y="183283"/>
                </a:lnTo>
                <a:lnTo>
                  <a:pt x="0" y="183283"/>
                </a:lnTo>
                <a:lnTo>
                  <a:pt x="0" y="88123"/>
                </a:lnTo>
                <a:lnTo>
                  <a:pt x="6929261" y="88123"/>
                </a:lnTo>
                <a:close/>
              </a:path>
            </a:pathLst>
          </a:custGeom>
          <a:gradFill>
            <a:gsLst>
              <a:gs pos="5000">
                <a:srgbClr val="0D4AA3"/>
              </a:gs>
              <a:gs pos="100000">
                <a:srgbClr val="4D9ED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1"/>
            <a:ext cx="12192000" cy="945977"/>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colorTemperature colorTemp="4700"/>
                    </a14:imgEffect>
                    <a14:imgEffect>
                      <a14:saturation sat="400000"/>
                    </a14:imgEffect>
                  </a14:imgLayer>
                </a14:imgProps>
              </a:ext>
              <a:ext uri="{28A0092B-C50C-407E-A947-70E740481C1C}">
                <a14:useLocalDpi xmlns:a14="http://schemas.microsoft.com/office/drawing/2010/main" val="0"/>
              </a:ext>
            </a:extLst>
          </a:blip>
          <a:srcRect t="35164"/>
          <a:stretch>
            <a:fillRect/>
          </a:stretch>
        </p:blipFill>
        <p:spPr>
          <a:xfrm flipH="1">
            <a:off x="8210550" y="-33252"/>
            <a:ext cx="3981450" cy="980903"/>
          </a:xfrm>
          <a:prstGeom prst="rect">
            <a:avLst/>
          </a:prstGeom>
        </p:spPr>
      </p:pic>
      <p:sp>
        <p:nvSpPr>
          <p:cNvPr id="22" name="文本框 21"/>
          <p:cNvSpPr txBox="1"/>
          <p:nvPr/>
        </p:nvSpPr>
        <p:spPr>
          <a:xfrm>
            <a:off x="1078548" y="275590"/>
            <a:ext cx="2019300" cy="460375"/>
          </a:xfrm>
          <a:prstGeom prst="rect">
            <a:avLst/>
          </a:prstGeom>
          <a:noFill/>
        </p:spPr>
        <p:txBody>
          <a:bodyPr wrap="none" rtlCol="0">
            <a:spAutoFit/>
          </a:bodyPr>
          <a:lstStyle/>
          <a:p>
            <a:pPr algn="ctr"/>
            <a:r>
              <a:rPr lang="zh-CN" altLang="en-US" sz="24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sym typeface="+mn-ea"/>
              </a:rPr>
              <a:t>应用建设情况</a:t>
            </a:r>
            <a:endParaRPr lang="zh-CN" altLang="en-US" sz="24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endParaRPr>
          </a:p>
        </p:txBody>
      </p:sp>
      <p:grpSp>
        <p:nvGrpSpPr>
          <p:cNvPr id="24" name="组合 23"/>
          <p:cNvGrpSpPr/>
          <p:nvPr userDrawn="1"/>
        </p:nvGrpSpPr>
        <p:grpSpPr>
          <a:xfrm>
            <a:off x="399160" y="-159469"/>
            <a:ext cx="459716" cy="914579"/>
            <a:chOff x="301120" y="1"/>
            <a:chExt cx="459716" cy="914579"/>
          </a:xfrm>
        </p:grpSpPr>
        <p:sp>
          <p:nvSpPr>
            <p:cNvPr id="25" name="任意多边形 24"/>
            <p:cNvSpPr/>
            <p:nvPr/>
          </p:nvSpPr>
          <p:spPr>
            <a:xfrm>
              <a:off x="301120" y="1"/>
              <a:ext cx="459716" cy="914579"/>
            </a:xfrm>
            <a:custGeom>
              <a:avLst/>
              <a:gdLst>
                <a:gd name="connsiteX0" fmla="*/ 0 w 459716"/>
                <a:gd name="connsiteY0" fmla="*/ 0 h 914579"/>
                <a:gd name="connsiteX1" fmla="*/ 459715 w 459716"/>
                <a:gd name="connsiteY1" fmla="*/ 0 h 914579"/>
                <a:gd name="connsiteX2" fmla="*/ 459715 w 459716"/>
                <a:gd name="connsiteY2" fmla="*/ 551586 h 914579"/>
                <a:gd name="connsiteX3" fmla="*/ 459716 w 459716"/>
                <a:gd name="connsiteY3" fmla="*/ 551589 h 914579"/>
                <a:gd name="connsiteX4" fmla="*/ 459716 w 459716"/>
                <a:gd name="connsiteY4" fmla="*/ 762838 h 914579"/>
                <a:gd name="connsiteX5" fmla="*/ 436315 w 459716"/>
                <a:gd name="connsiteY5" fmla="*/ 803579 h 914579"/>
                <a:gd name="connsiteX6" fmla="*/ 253260 w 459716"/>
                <a:gd name="connsiteY6" fmla="*/ 909204 h 914579"/>
                <a:gd name="connsiteX7" fmla="*/ 206458 w 459716"/>
                <a:gd name="connsiteY7" fmla="*/ 909204 h 914579"/>
                <a:gd name="connsiteX8" fmla="*/ 23403 w 459716"/>
                <a:gd name="connsiteY8" fmla="*/ 803579 h 914579"/>
                <a:gd name="connsiteX9" fmla="*/ 2 w 459716"/>
                <a:gd name="connsiteY9" fmla="*/ 762838 h 914579"/>
                <a:gd name="connsiteX10" fmla="*/ 2 w 459716"/>
                <a:gd name="connsiteY10" fmla="*/ 640710 h 914579"/>
                <a:gd name="connsiteX11" fmla="*/ 2 w 459716"/>
                <a:gd name="connsiteY11" fmla="*/ 626542 h 914579"/>
                <a:gd name="connsiteX12" fmla="*/ 0 w 459716"/>
                <a:gd name="connsiteY12" fmla="*/ 626542 h 914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9716" h="914579">
                  <a:moveTo>
                    <a:pt x="0" y="0"/>
                  </a:moveTo>
                  <a:lnTo>
                    <a:pt x="459715" y="0"/>
                  </a:lnTo>
                  <a:lnTo>
                    <a:pt x="459715" y="551586"/>
                  </a:lnTo>
                  <a:lnTo>
                    <a:pt x="459716" y="551589"/>
                  </a:lnTo>
                  <a:lnTo>
                    <a:pt x="459716" y="762838"/>
                  </a:lnTo>
                  <a:cubicBezTo>
                    <a:pt x="459716" y="777550"/>
                    <a:pt x="449148" y="796035"/>
                    <a:pt x="436315" y="803579"/>
                  </a:cubicBezTo>
                  <a:cubicBezTo>
                    <a:pt x="253260" y="909204"/>
                    <a:pt x="253260" y="909204"/>
                    <a:pt x="253260" y="909204"/>
                  </a:cubicBezTo>
                  <a:cubicBezTo>
                    <a:pt x="240427" y="916371"/>
                    <a:pt x="219291" y="916371"/>
                    <a:pt x="206458" y="909204"/>
                  </a:cubicBezTo>
                  <a:cubicBezTo>
                    <a:pt x="23403" y="803579"/>
                    <a:pt x="23403" y="803579"/>
                    <a:pt x="23403" y="803579"/>
                  </a:cubicBezTo>
                  <a:cubicBezTo>
                    <a:pt x="10570" y="796035"/>
                    <a:pt x="2" y="777550"/>
                    <a:pt x="2" y="762838"/>
                  </a:cubicBezTo>
                  <a:cubicBezTo>
                    <a:pt x="2" y="710026"/>
                    <a:pt x="2" y="670417"/>
                    <a:pt x="2" y="640710"/>
                  </a:cubicBezTo>
                  <a:lnTo>
                    <a:pt x="2" y="626542"/>
                  </a:lnTo>
                  <a:lnTo>
                    <a:pt x="0" y="626542"/>
                  </a:lnTo>
                  <a:close/>
                </a:path>
              </a:pathLst>
            </a:custGeom>
            <a:gradFill>
              <a:gsLst>
                <a:gs pos="5000">
                  <a:srgbClr val="4D9ED4"/>
                </a:gs>
                <a:gs pos="100000">
                  <a:srgbClr val="0D4AA3"/>
                </a:gs>
              </a:gsLst>
              <a:lin ang="54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Freeform 5"/>
            <p:cNvSpPr/>
            <p:nvPr/>
          </p:nvSpPr>
          <p:spPr bwMode="auto">
            <a:xfrm rot="16200000">
              <a:off x="329935" y="470520"/>
              <a:ext cx="402086" cy="35636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bg1"/>
            </a:solidFill>
            <a:ln w="25400">
              <a:noFill/>
            </a:ln>
            <a:effectLst/>
          </p:spPr>
          <p:txBody>
            <a:bodyPr vert="horz" wrap="square" lIns="91440" tIns="45720" rIns="91440" bIns="45720" numCol="1" anchor="t" anchorCtr="0" compatLnSpc="1"/>
            <a:lstStyle/>
            <a:p>
              <a:endParaRPr lang="zh-CN" altLang="en-US" sz="4800">
                <a:solidFill>
                  <a:prstClr val="black"/>
                </a:solidFill>
              </a:endParaRPr>
            </a:p>
          </p:txBody>
        </p:sp>
        <p:sp>
          <p:nvSpPr>
            <p:cNvPr id="27" name="文本框 26"/>
            <p:cNvSpPr txBox="1"/>
            <p:nvPr/>
          </p:nvSpPr>
          <p:spPr>
            <a:xfrm rot="16200000">
              <a:off x="330923" y="503272"/>
              <a:ext cx="400110" cy="310342"/>
            </a:xfrm>
            <a:prstGeom prst="rect">
              <a:avLst/>
            </a:prstGeom>
            <a:noFill/>
          </p:spPr>
          <p:txBody>
            <a:bodyPr vert="eaVert" wrap="none" rtlCol="0">
              <a:spAutoFit/>
            </a:bodyPr>
            <a:lstStyle/>
            <a:p>
              <a:pPr algn="ctr"/>
              <a:r>
                <a:rPr lang="en-US" altLang="zh-CN" sz="1400" dirty="0" smtClean="0">
                  <a:solidFill>
                    <a:schemeClr val="tx1">
                      <a:lumMod val="75000"/>
                      <a:lumOff val="25000"/>
                    </a:schemeClr>
                  </a:solidFill>
                  <a:effectLst>
                    <a:outerShdw blurRad="25400" dist="25400" dir="2700000" algn="tl">
                      <a:srgbClr val="000000">
                        <a:alpha val="25000"/>
                      </a:srgbClr>
                    </a:outerShdw>
                  </a:effectLst>
                  <a:latin typeface="宋体" panose="02010600030101010101" pitchFamily="2" charset="-122"/>
                  <a:ea typeface="宋体" panose="02010600030101010101" pitchFamily="2" charset="-122"/>
                </a:rPr>
                <a:t>02</a:t>
              </a:r>
              <a:endParaRPr lang="zh-CN" altLang="en-US" sz="1200" dirty="0">
                <a:solidFill>
                  <a:schemeClr val="tx1">
                    <a:lumMod val="75000"/>
                    <a:lumOff val="25000"/>
                  </a:schemeClr>
                </a:solidFill>
                <a:effectLst>
                  <a:outerShdw blurRad="25400" dist="25400" dir="2700000" algn="tl">
                    <a:srgbClr val="000000">
                      <a:alpha val="25000"/>
                    </a:srgbClr>
                  </a:outerShdw>
                </a:effectLst>
                <a:latin typeface="宋体" panose="02010600030101010101" pitchFamily="2" charset="-122"/>
                <a:ea typeface="宋体" panose="02010600030101010101"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自定义版式">
    <p:spTree>
      <p:nvGrpSpPr>
        <p:cNvPr id="1" name=""/>
        <p:cNvGrpSpPr/>
        <p:nvPr/>
      </p:nvGrpSpPr>
      <p:grpSpPr>
        <a:xfrm>
          <a:off x="0" y="0"/>
          <a:ext cx="0" cy="0"/>
          <a:chOff x="0" y="0"/>
          <a:chExt cx="0" cy="0"/>
        </a:xfrm>
      </p:grpSpPr>
      <p:sp>
        <p:nvSpPr>
          <p:cNvPr id="10" name="任意多边形 9"/>
          <p:cNvSpPr/>
          <p:nvPr userDrawn="1"/>
        </p:nvSpPr>
        <p:spPr>
          <a:xfrm>
            <a:off x="0" y="6722772"/>
            <a:ext cx="12192000" cy="135228"/>
          </a:xfrm>
          <a:custGeom>
            <a:avLst/>
            <a:gdLst>
              <a:gd name="connsiteX0" fmla="*/ 7063892 w 12192000"/>
              <a:gd name="connsiteY0" fmla="*/ 0 h 183283"/>
              <a:gd name="connsiteX1" fmla="*/ 12192000 w 12192000"/>
              <a:gd name="connsiteY1" fmla="*/ 0 h 183283"/>
              <a:gd name="connsiteX2" fmla="*/ 12192000 w 12192000"/>
              <a:gd name="connsiteY2" fmla="*/ 88123 h 183283"/>
              <a:gd name="connsiteX3" fmla="*/ 12192000 w 12192000"/>
              <a:gd name="connsiteY3" fmla="*/ 183283 h 183283"/>
              <a:gd name="connsiteX4" fmla="*/ 0 w 12192000"/>
              <a:gd name="connsiteY4" fmla="*/ 183283 h 183283"/>
              <a:gd name="connsiteX5" fmla="*/ 0 w 12192000"/>
              <a:gd name="connsiteY5" fmla="*/ 88123 h 183283"/>
              <a:gd name="connsiteX6" fmla="*/ 6929261 w 12192000"/>
              <a:gd name="connsiteY6" fmla="*/ 88123 h 183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3283">
                <a:moveTo>
                  <a:pt x="7063892" y="0"/>
                </a:moveTo>
                <a:lnTo>
                  <a:pt x="12192000" y="0"/>
                </a:lnTo>
                <a:lnTo>
                  <a:pt x="12192000" y="88123"/>
                </a:lnTo>
                <a:lnTo>
                  <a:pt x="12192000" y="183283"/>
                </a:lnTo>
                <a:lnTo>
                  <a:pt x="0" y="183283"/>
                </a:lnTo>
                <a:lnTo>
                  <a:pt x="0" y="88123"/>
                </a:lnTo>
                <a:lnTo>
                  <a:pt x="6929261" y="88123"/>
                </a:lnTo>
                <a:close/>
              </a:path>
            </a:pathLst>
          </a:custGeom>
          <a:gradFill>
            <a:gsLst>
              <a:gs pos="5000">
                <a:srgbClr val="0D4AA3"/>
              </a:gs>
              <a:gs pos="100000">
                <a:srgbClr val="4D9ED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1"/>
            <a:ext cx="12192000" cy="945977"/>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colorTemperature colorTemp="4700"/>
                    </a14:imgEffect>
                    <a14:imgEffect>
                      <a14:saturation sat="400000"/>
                    </a14:imgEffect>
                  </a14:imgLayer>
                </a14:imgProps>
              </a:ext>
              <a:ext uri="{28A0092B-C50C-407E-A947-70E740481C1C}">
                <a14:useLocalDpi xmlns:a14="http://schemas.microsoft.com/office/drawing/2010/main" val="0"/>
              </a:ext>
            </a:extLst>
          </a:blip>
          <a:srcRect t="35164"/>
          <a:stretch>
            <a:fillRect/>
          </a:stretch>
        </p:blipFill>
        <p:spPr>
          <a:xfrm flipH="1">
            <a:off x="8210550" y="-33252"/>
            <a:ext cx="3981450" cy="980903"/>
          </a:xfrm>
          <a:prstGeom prst="rect">
            <a:avLst/>
          </a:prstGeom>
        </p:spPr>
      </p:pic>
      <p:sp>
        <p:nvSpPr>
          <p:cNvPr id="22" name="文本框 21"/>
          <p:cNvSpPr txBox="1"/>
          <p:nvPr/>
        </p:nvSpPr>
        <p:spPr>
          <a:xfrm>
            <a:off x="1089343" y="275590"/>
            <a:ext cx="1713230" cy="460375"/>
          </a:xfrm>
          <a:prstGeom prst="rect">
            <a:avLst/>
          </a:prstGeom>
          <a:noFill/>
        </p:spPr>
        <p:txBody>
          <a:bodyPr wrap="none" rtlCol="0">
            <a:spAutoFit/>
          </a:bodyPr>
          <a:lstStyle/>
          <a:p>
            <a:pPr algn="ctr"/>
            <a:r>
              <a:rPr lang="zh-CN" altLang="en-US" sz="24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sym typeface="+mn-ea"/>
              </a:rPr>
              <a:t>管理和安全</a:t>
            </a:r>
            <a:endParaRPr lang="zh-CN" altLang="en-US" sz="24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endParaRPr>
          </a:p>
        </p:txBody>
      </p:sp>
      <p:grpSp>
        <p:nvGrpSpPr>
          <p:cNvPr id="24" name="组合 23"/>
          <p:cNvGrpSpPr/>
          <p:nvPr userDrawn="1"/>
        </p:nvGrpSpPr>
        <p:grpSpPr>
          <a:xfrm>
            <a:off x="399160" y="-159469"/>
            <a:ext cx="459716" cy="914579"/>
            <a:chOff x="301120" y="1"/>
            <a:chExt cx="459716" cy="914579"/>
          </a:xfrm>
        </p:grpSpPr>
        <p:sp>
          <p:nvSpPr>
            <p:cNvPr id="25" name="任意多边形 24"/>
            <p:cNvSpPr/>
            <p:nvPr/>
          </p:nvSpPr>
          <p:spPr>
            <a:xfrm>
              <a:off x="301120" y="1"/>
              <a:ext cx="459716" cy="914579"/>
            </a:xfrm>
            <a:custGeom>
              <a:avLst/>
              <a:gdLst>
                <a:gd name="connsiteX0" fmla="*/ 0 w 459716"/>
                <a:gd name="connsiteY0" fmla="*/ 0 h 914579"/>
                <a:gd name="connsiteX1" fmla="*/ 459715 w 459716"/>
                <a:gd name="connsiteY1" fmla="*/ 0 h 914579"/>
                <a:gd name="connsiteX2" fmla="*/ 459715 w 459716"/>
                <a:gd name="connsiteY2" fmla="*/ 551586 h 914579"/>
                <a:gd name="connsiteX3" fmla="*/ 459716 w 459716"/>
                <a:gd name="connsiteY3" fmla="*/ 551589 h 914579"/>
                <a:gd name="connsiteX4" fmla="*/ 459716 w 459716"/>
                <a:gd name="connsiteY4" fmla="*/ 762838 h 914579"/>
                <a:gd name="connsiteX5" fmla="*/ 436315 w 459716"/>
                <a:gd name="connsiteY5" fmla="*/ 803579 h 914579"/>
                <a:gd name="connsiteX6" fmla="*/ 253260 w 459716"/>
                <a:gd name="connsiteY6" fmla="*/ 909204 h 914579"/>
                <a:gd name="connsiteX7" fmla="*/ 206458 w 459716"/>
                <a:gd name="connsiteY7" fmla="*/ 909204 h 914579"/>
                <a:gd name="connsiteX8" fmla="*/ 23403 w 459716"/>
                <a:gd name="connsiteY8" fmla="*/ 803579 h 914579"/>
                <a:gd name="connsiteX9" fmla="*/ 2 w 459716"/>
                <a:gd name="connsiteY9" fmla="*/ 762838 h 914579"/>
                <a:gd name="connsiteX10" fmla="*/ 2 w 459716"/>
                <a:gd name="connsiteY10" fmla="*/ 640710 h 914579"/>
                <a:gd name="connsiteX11" fmla="*/ 2 w 459716"/>
                <a:gd name="connsiteY11" fmla="*/ 626542 h 914579"/>
                <a:gd name="connsiteX12" fmla="*/ 0 w 459716"/>
                <a:gd name="connsiteY12" fmla="*/ 626542 h 914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9716" h="914579">
                  <a:moveTo>
                    <a:pt x="0" y="0"/>
                  </a:moveTo>
                  <a:lnTo>
                    <a:pt x="459715" y="0"/>
                  </a:lnTo>
                  <a:lnTo>
                    <a:pt x="459715" y="551586"/>
                  </a:lnTo>
                  <a:lnTo>
                    <a:pt x="459716" y="551589"/>
                  </a:lnTo>
                  <a:lnTo>
                    <a:pt x="459716" y="762838"/>
                  </a:lnTo>
                  <a:cubicBezTo>
                    <a:pt x="459716" y="777550"/>
                    <a:pt x="449148" y="796035"/>
                    <a:pt x="436315" y="803579"/>
                  </a:cubicBezTo>
                  <a:cubicBezTo>
                    <a:pt x="253260" y="909204"/>
                    <a:pt x="253260" y="909204"/>
                    <a:pt x="253260" y="909204"/>
                  </a:cubicBezTo>
                  <a:cubicBezTo>
                    <a:pt x="240427" y="916371"/>
                    <a:pt x="219291" y="916371"/>
                    <a:pt x="206458" y="909204"/>
                  </a:cubicBezTo>
                  <a:cubicBezTo>
                    <a:pt x="23403" y="803579"/>
                    <a:pt x="23403" y="803579"/>
                    <a:pt x="23403" y="803579"/>
                  </a:cubicBezTo>
                  <a:cubicBezTo>
                    <a:pt x="10570" y="796035"/>
                    <a:pt x="2" y="777550"/>
                    <a:pt x="2" y="762838"/>
                  </a:cubicBezTo>
                  <a:cubicBezTo>
                    <a:pt x="2" y="710026"/>
                    <a:pt x="2" y="670417"/>
                    <a:pt x="2" y="640710"/>
                  </a:cubicBezTo>
                  <a:lnTo>
                    <a:pt x="2" y="626542"/>
                  </a:lnTo>
                  <a:lnTo>
                    <a:pt x="0" y="626542"/>
                  </a:lnTo>
                  <a:close/>
                </a:path>
              </a:pathLst>
            </a:custGeom>
            <a:gradFill>
              <a:gsLst>
                <a:gs pos="5000">
                  <a:srgbClr val="4D9ED4"/>
                </a:gs>
                <a:gs pos="100000">
                  <a:srgbClr val="0D4AA3"/>
                </a:gs>
              </a:gsLst>
              <a:lin ang="54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Freeform 5"/>
            <p:cNvSpPr/>
            <p:nvPr/>
          </p:nvSpPr>
          <p:spPr bwMode="auto">
            <a:xfrm rot="16200000">
              <a:off x="329935" y="470520"/>
              <a:ext cx="402086" cy="35636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bg1"/>
            </a:solidFill>
            <a:ln w="25400">
              <a:noFill/>
            </a:ln>
            <a:effectLst/>
          </p:spPr>
          <p:txBody>
            <a:bodyPr vert="horz" wrap="square" lIns="91440" tIns="45720" rIns="91440" bIns="45720" numCol="1" anchor="t" anchorCtr="0" compatLnSpc="1"/>
            <a:lstStyle/>
            <a:p>
              <a:endParaRPr lang="zh-CN" altLang="en-US" sz="4800">
                <a:solidFill>
                  <a:prstClr val="black"/>
                </a:solidFill>
              </a:endParaRPr>
            </a:p>
          </p:txBody>
        </p:sp>
        <p:sp>
          <p:nvSpPr>
            <p:cNvPr id="27" name="文本框 26"/>
            <p:cNvSpPr txBox="1"/>
            <p:nvPr/>
          </p:nvSpPr>
          <p:spPr>
            <a:xfrm rot="16200000">
              <a:off x="330923" y="503272"/>
              <a:ext cx="400110" cy="310342"/>
            </a:xfrm>
            <a:prstGeom prst="rect">
              <a:avLst/>
            </a:prstGeom>
            <a:noFill/>
          </p:spPr>
          <p:txBody>
            <a:bodyPr vert="eaVert" wrap="none" rtlCol="0">
              <a:spAutoFit/>
            </a:bodyPr>
            <a:lstStyle/>
            <a:p>
              <a:pPr algn="ctr"/>
              <a:r>
                <a:rPr lang="en-US" altLang="zh-CN" sz="1400" dirty="0" smtClean="0">
                  <a:solidFill>
                    <a:schemeClr val="tx1">
                      <a:lumMod val="75000"/>
                      <a:lumOff val="25000"/>
                    </a:schemeClr>
                  </a:solidFill>
                  <a:effectLst>
                    <a:outerShdw blurRad="25400" dist="25400" dir="2700000" algn="tl">
                      <a:srgbClr val="000000">
                        <a:alpha val="25000"/>
                      </a:srgbClr>
                    </a:outerShdw>
                  </a:effectLst>
                  <a:latin typeface="宋体" panose="02010600030101010101" pitchFamily="2" charset="-122"/>
                  <a:ea typeface="宋体" panose="02010600030101010101" pitchFamily="2" charset="-122"/>
                </a:rPr>
                <a:t>03</a:t>
              </a:r>
              <a:endParaRPr lang="zh-CN" altLang="en-US" sz="1200" dirty="0">
                <a:solidFill>
                  <a:schemeClr val="tx1">
                    <a:lumMod val="75000"/>
                    <a:lumOff val="25000"/>
                  </a:schemeClr>
                </a:solidFill>
                <a:effectLst>
                  <a:outerShdw blurRad="25400" dist="25400" dir="2700000" algn="tl">
                    <a:srgbClr val="000000">
                      <a:alpha val="25000"/>
                    </a:srgbClr>
                  </a:outerShdw>
                </a:effectLst>
                <a:latin typeface="宋体" panose="02010600030101010101" pitchFamily="2" charset="-122"/>
                <a:ea typeface="宋体" panose="02010600030101010101"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自定义版式">
    <p:spTree>
      <p:nvGrpSpPr>
        <p:cNvPr id="1" name=""/>
        <p:cNvGrpSpPr/>
        <p:nvPr/>
      </p:nvGrpSpPr>
      <p:grpSpPr>
        <a:xfrm>
          <a:off x="0" y="0"/>
          <a:ext cx="0" cy="0"/>
          <a:chOff x="0" y="0"/>
          <a:chExt cx="0" cy="0"/>
        </a:xfrm>
      </p:grpSpPr>
      <p:sp>
        <p:nvSpPr>
          <p:cNvPr id="10" name="任意多边形 9"/>
          <p:cNvSpPr/>
          <p:nvPr userDrawn="1"/>
        </p:nvSpPr>
        <p:spPr>
          <a:xfrm>
            <a:off x="0" y="6722772"/>
            <a:ext cx="12192000" cy="135228"/>
          </a:xfrm>
          <a:custGeom>
            <a:avLst/>
            <a:gdLst>
              <a:gd name="connsiteX0" fmla="*/ 7063892 w 12192000"/>
              <a:gd name="connsiteY0" fmla="*/ 0 h 183283"/>
              <a:gd name="connsiteX1" fmla="*/ 12192000 w 12192000"/>
              <a:gd name="connsiteY1" fmla="*/ 0 h 183283"/>
              <a:gd name="connsiteX2" fmla="*/ 12192000 w 12192000"/>
              <a:gd name="connsiteY2" fmla="*/ 88123 h 183283"/>
              <a:gd name="connsiteX3" fmla="*/ 12192000 w 12192000"/>
              <a:gd name="connsiteY3" fmla="*/ 183283 h 183283"/>
              <a:gd name="connsiteX4" fmla="*/ 0 w 12192000"/>
              <a:gd name="connsiteY4" fmla="*/ 183283 h 183283"/>
              <a:gd name="connsiteX5" fmla="*/ 0 w 12192000"/>
              <a:gd name="connsiteY5" fmla="*/ 88123 h 183283"/>
              <a:gd name="connsiteX6" fmla="*/ 6929261 w 12192000"/>
              <a:gd name="connsiteY6" fmla="*/ 88123 h 183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3283">
                <a:moveTo>
                  <a:pt x="7063892" y="0"/>
                </a:moveTo>
                <a:lnTo>
                  <a:pt x="12192000" y="0"/>
                </a:lnTo>
                <a:lnTo>
                  <a:pt x="12192000" y="88123"/>
                </a:lnTo>
                <a:lnTo>
                  <a:pt x="12192000" y="183283"/>
                </a:lnTo>
                <a:lnTo>
                  <a:pt x="0" y="183283"/>
                </a:lnTo>
                <a:lnTo>
                  <a:pt x="0" y="88123"/>
                </a:lnTo>
                <a:lnTo>
                  <a:pt x="6929261" y="88123"/>
                </a:lnTo>
                <a:close/>
              </a:path>
            </a:pathLst>
          </a:custGeom>
          <a:gradFill>
            <a:gsLst>
              <a:gs pos="5000">
                <a:srgbClr val="0D4AA3"/>
              </a:gs>
              <a:gs pos="100000">
                <a:srgbClr val="4D9ED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1"/>
            <a:ext cx="12192000" cy="945977"/>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colorTemperature colorTemp="4700"/>
                    </a14:imgEffect>
                    <a14:imgEffect>
                      <a14:saturation sat="400000"/>
                    </a14:imgEffect>
                  </a14:imgLayer>
                </a14:imgProps>
              </a:ext>
              <a:ext uri="{28A0092B-C50C-407E-A947-70E740481C1C}">
                <a14:useLocalDpi xmlns:a14="http://schemas.microsoft.com/office/drawing/2010/main" val="0"/>
              </a:ext>
            </a:extLst>
          </a:blip>
          <a:srcRect t="35164"/>
          <a:stretch>
            <a:fillRect/>
          </a:stretch>
        </p:blipFill>
        <p:spPr>
          <a:xfrm flipH="1">
            <a:off x="8210550" y="-33252"/>
            <a:ext cx="3981450" cy="980903"/>
          </a:xfrm>
          <a:prstGeom prst="rect">
            <a:avLst/>
          </a:prstGeom>
        </p:spPr>
      </p:pic>
      <p:sp>
        <p:nvSpPr>
          <p:cNvPr id="22" name="文本框 21"/>
          <p:cNvSpPr txBox="1"/>
          <p:nvPr/>
        </p:nvSpPr>
        <p:spPr>
          <a:xfrm>
            <a:off x="1078548" y="275590"/>
            <a:ext cx="2019300" cy="460375"/>
          </a:xfrm>
          <a:prstGeom prst="rect">
            <a:avLst/>
          </a:prstGeom>
          <a:noFill/>
        </p:spPr>
        <p:txBody>
          <a:bodyPr wrap="none" rtlCol="0">
            <a:spAutoFit/>
          </a:bodyPr>
          <a:lstStyle/>
          <a:p>
            <a:pPr algn="ctr"/>
            <a:r>
              <a:rPr lang="zh-CN" altLang="en-US" sz="24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rPr>
              <a:t>后期建设规划</a:t>
            </a:r>
            <a:endParaRPr lang="zh-CN" altLang="en-US" sz="24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endParaRPr>
          </a:p>
        </p:txBody>
      </p:sp>
      <p:grpSp>
        <p:nvGrpSpPr>
          <p:cNvPr id="24" name="组合 23"/>
          <p:cNvGrpSpPr/>
          <p:nvPr userDrawn="1"/>
        </p:nvGrpSpPr>
        <p:grpSpPr>
          <a:xfrm>
            <a:off x="399160" y="-159469"/>
            <a:ext cx="459716" cy="914579"/>
            <a:chOff x="301120" y="1"/>
            <a:chExt cx="459716" cy="914579"/>
          </a:xfrm>
        </p:grpSpPr>
        <p:sp>
          <p:nvSpPr>
            <p:cNvPr id="25" name="任意多边形 24"/>
            <p:cNvSpPr/>
            <p:nvPr/>
          </p:nvSpPr>
          <p:spPr>
            <a:xfrm>
              <a:off x="301120" y="1"/>
              <a:ext cx="459716" cy="914579"/>
            </a:xfrm>
            <a:custGeom>
              <a:avLst/>
              <a:gdLst>
                <a:gd name="connsiteX0" fmla="*/ 0 w 459716"/>
                <a:gd name="connsiteY0" fmla="*/ 0 h 914579"/>
                <a:gd name="connsiteX1" fmla="*/ 459715 w 459716"/>
                <a:gd name="connsiteY1" fmla="*/ 0 h 914579"/>
                <a:gd name="connsiteX2" fmla="*/ 459715 w 459716"/>
                <a:gd name="connsiteY2" fmla="*/ 551586 h 914579"/>
                <a:gd name="connsiteX3" fmla="*/ 459716 w 459716"/>
                <a:gd name="connsiteY3" fmla="*/ 551589 h 914579"/>
                <a:gd name="connsiteX4" fmla="*/ 459716 w 459716"/>
                <a:gd name="connsiteY4" fmla="*/ 762838 h 914579"/>
                <a:gd name="connsiteX5" fmla="*/ 436315 w 459716"/>
                <a:gd name="connsiteY5" fmla="*/ 803579 h 914579"/>
                <a:gd name="connsiteX6" fmla="*/ 253260 w 459716"/>
                <a:gd name="connsiteY6" fmla="*/ 909204 h 914579"/>
                <a:gd name="connsiteX7" fmla="*/ 206458 w 459716"/>
                <a:gd name="connsiteY7" fmla="*/ 909204 h 914579"/>
                <a:gd name="connsiteX8" fmla="*/ 23403 w 459716"/>
                <a:gd name="connsiteY8" fmla="*/ 803579 h 914579"/>
                <a:gd name="connsiteX9" fmla="*/ 2 w 459716"/>
                <a:gd name="connsiteY9" fmla="*/ 762838 h 914579"/>
                <a:gd name="connsiteX10" fmla="*/ 2 w 459716"/>
                <a:gd name="connsiteY10" fmla="*/ 640710 h 914579"/>
                <a:gd name="connsiteX11" fmla="*/ 2 w 459716"/>
                <a:gd name="connsiteY11" fmla="*/ 626542 h 914579"/>
                <a:gd name="connsiteX12" fmla="*/ 0 w 459716"/>
                <a:gd name="connsiteY12" fmla="*/ 626542 h 914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9716" h="914579">
                  <a:moveTo>
                    <a:pt x="0" y="0"/>
                  </a:moveTo>
                  <a:lnTo>
                    <a:pt x="459715" y="0"/>
                  </a:lnTo>
                  <a:lnTo>
                    <a:pt x="459715" y="551586"/>
                  </a:lnTo>
                  <a:lnTo>
                    <a:pt x="459716" y="551589"/>
                  </a:lnTo>
                  <a:lnTo>
                    <a:pt x="459716" y="762838"/>
                  </a:lnTo>
                  <a:cubicBezTo>
                    <a:pt x="459716" y="777550"/>
                    <a:pt x="449148" y="796035"/>
                    <a:pt x="436315" y="803579"/>
                  </a:cubicBezTo>
                  <a:cubicBezTo>
                    <a:pt x="253260" y="909204"/>
                    <a:pt x="253260" y="909204"/>
                    <a:pt x="253260" y="909204"/>
                  </a:cubicBezTo>
                  <a:cubicBezTo>
                    <a:pt x="240427" y="916371"/>
                    <a:pt x="219291" y="916371"/>
                    <a:pt x="206458" y="909204"/>
                  </a:cubicBezTo>
                  <a:cubicBezTo>
                    <a:pt x="23403" y="803579"/>
                    <a:pt x="23403" y="803579"/>
                    <a:pt x="23403" y="803579"/>
                  </a:cubicBezTo>
                  <a:cubicBezTo>
                    <a:pt x="10570" y="796035"/>
                    <a:pt x="2" y="777550"/>
                    <a:pt x="2" y="762838"/>
                  </a:cubicBezTo>
                  <a:cubicBezTo>
                    <a:pt x="2" y="710026"/>
                    <a:pt x="2" y="670417"/>
                    <a:pt x="2" y="640710"/>
                  </a:cubicBezTo>
                  <a:lnTo>
                    <a:pt x="2" y="626542"/>
                  </a:lnTo>
                  <a:lnTo>
                    <a:pt x="0" y="626542"/>
                  </a:lnTo>
                  <a:close/>
                </a:path>
              </a:pathLst>
            </a:custGeom>
            <a:gradFill>
              <a:gsLst>
                <a:gs pos="5000">
                  <a:srgbClr val="4D9ED4"/>
                </a:gs>
                <a:gs pos="100000">
                  <a:srgbClr val="0D4AA3"/>
                </a:gs>
              </a:gsLst>
              <a:lin ang="54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Freeform 5"/>
            <p:cNvSpPr/>
            <p:nvPr/>
          </p:nvSpPr>
          <p:spPr bwMode="auto">
            <a:xfrm rot="16200000">
              <a:off x="329935" y="470520"/>
              <a:ext cx="402086" cy="35636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bg1"/>
            </a:solidFill>
            <a:ln w="25400">
              <a:noFill/>
            </a:ln>
            <a:effectLst/>
          </p:spPr>
          <p:txBody>
            <a:bodyPr vert="horz" wrap="square" lIns="91440" tIns="45720" rIns="91440" bIns="45720" numCol="1" anchor="t" anchorCtr="0" compatLnSpc="1"/>
            <a:lstStyle/>
            <a:p>
              <a:endParaRPr lang="zh-CN" altLang="en-US" sz="4800">
                <a:solidFill>
                  <a:prstClr val="black"/>
                </a:solidFill>
              </a:endParaRPr>
            </a:p>
          </p:txBody>
        </p:sp>
        <p:sp>
          <p:nvSpPr>
            <p:cNvPr id="27" name="文本框 26"/>
            <p:cNvSpPr txBox="1"/>
            <p:nvPr/>
          </p:nvSpPr>
          <p:spPr>
            <a:xfrm rot="16200000">
              <a:off x="330923" y="503272"/>
              <a:ext cx="400110" cy="310342"/>
            </a:xfrm>
            <a:prstGeom prst="rect">
              <a:avLst/>
            </a:prstGeom>
            <a:noFill/>
          </p:spPr>
          <p:txBody>
            <a:bodyPr vert="eaVert" wrap="none" rtlCol="0">
              <a:spAutoFit/>
            </a:bodyPr>
            <a:lstStyle/>
            <a:p>
              <a:pPr algn="ctr"/>
              <a:r>
                <a:rPr lang="en-US" altLang="zh-CN" sz="1400" dirty="0" smtClean="0">
                  <a:solidFill>
                    <a:schemeClr val="tx1">
                      <a:lumMod val="75000"/>
                      <a:lumOff val="25000"/>
                    </a:schemeClr>
                  </a:solidFill>
                  <a:effectLst>
                    <a:outerShdw blurRad="25400" dist="25400" dir="2700000" algn="tl">
                      <a:srgbClr val="000000">
                        <a:alpha val="25000"/>
                      </a:srgbClr>
                    </a:outerShdw>
                  </a:effectLst>
                  <a:latin typeface="宋体" panose="02010600030101010101" pitchFamily="2" charset="-122"/>
                  <a:ea typeface="宋体" panose="02010600030101010101" pitchFamily="2" charset="-122"/>
                </a:rPr>
                <a:t>04</a:t>
              </a:r>
              <a:endParaRPr lang="zh-CN" altLang="en-US" sz="1200" dirty="0">
                <a:solidFill>
                  <a:schemeClr val="tx1">
                    <a:lumMod val="75000"/>
                    <a:lumOff val="25000"/>
                  </a:schemeClr>
                </a:solidFill>
                <a:effectLst>
                  <a:outerShdw blurRad="25400" dist="25400" dir="2700000" algn="tl">
                    <a:srgbClr val="000000">
                      <a:alpha val="25000"/>
                    </a:srgbClr>
                  </a:outerShdw>
                </a:effectLst>
                <a:latin typeface="宋体" panose="02010600030101010101" pitchFamily="2" charset="-122"/>
                <a:ea typeface="宋体" panose="02010600030101010101"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10" name="任意多边形 9"/>
          <p:cNvSpPr/>
          <p:nvPr userDrawn="1"/>
        </p:nvSpPr>
        <p:spPr>
          <a:xfrm>
            <a:off x="0" y="6722772"/>
            <a:ext cx="12192000" cy="135228"/>
          </a:xfrm>
          <a:custGeom>
            <a:avLst/>
            <a:gdLst>
              <a:gd name="connsiteX0" fmla="*/ 7063892 w 12192000"/>
              <a:gd name="connsiteY0" fmla="*/ 0 h 183283"/>
              <a:gd name="connsiteX1" fmla="*/ 12192000 w 12192000"/>
              <a:gd name="connsiteY1" fmla="*/ 0 h 183283"/>
              <a:gd name="connsiteX2" fmla="*/ 12192000 w 12192000"/>
              <a:gd name="connsiteY2" fmla="*/ 88123 h 183283"/>
              <a:gd name="connsiteX3" fmla="*/ 12192000 w 12192000"/>
              <a:gd name="connsiteY3" fmla="*/ 183283 h 183283"/>
              <a:gd name="connsiteX4" fmla="*/ 0 w 12192000"/>
              <a:gd name="connsiteY4" fmla="*/ 183283 h 183283"/>
              <a:gd name="connsiteX5" fmla="*/ 0 w 12192000"/>
              <a:gd name="connsiteY5" fmla="*/ 88123 h 183283"/>
              <a:gd name="connsiteX6" fmla="*/ 6929261 w 12192000"/>
              <a:gd name="connsiteY6" fmla="*/ 88123 h 183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3283">
                <a:moveTo>
                  <a:pt x="7063892" y="0"/>
                </a:moveTo>
                <a:lnTo>
                  <a:pt x="12192000" y="0"/>
                </a:lnTo>
                <a:lnTo>
                  <a:pt x="12192000" y="88123"/>
                </a:lnTo>
                <a:lnTo>
                  <a:pt x="12192000" y="183283"/>
                </a:lnTo>
                <a:lnTo>
                  <a:pt x="0" y="183283"/>
                </a:lnTo>
                <a:lnTo>
                  <a:pt x="0" y="88123"/>
                </a:lnTo>
                <a:lnTo>
                  <a:pt x="6929261" y="88123"/>
                </a:lnTo>
                <a:close/>
              </a:path>
            </a:pathLst>
          </a:custGeom>
          <a:gradFill>
            <a:gsLst>
              <a:gs pos="5000">
                <a:srgbClr val="0D4AA3"/>
              </a:gs>
              <a:gs pos="100000">
                <a:srgbClr val="4D9ED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1"/>
            <a:ext cx="12192000" cy="945977"/>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colorTemperature colorTemp="4700"/>
                    </a14:imgEffect>
                    <a14:imgEffect>
                      <a14:saturation sat="400000"/>
                    </a14:imgEffect>
                  </a14:imgLayer>
                </a14:imgProps>
              </a:ext>
              <a:ext uri="{28A0092B-C50C-407E-A947-70E740481C1C}">
                <a14:useLocalDpi xmlns:a14="http://schemas.microsoft.com/office/drawing/2010/main" val="0"/>
              </a:ext>
            </a:extLst>
          </a:blip>
          <a:srcRect t="35164"/>
          <a:stretch>
            <a:fillRect/>
          </a:stretch>
        </p:blipFill>
        <p:spPr>
          <a:xfrm flipH="1">
            <a:off x="8210550" y="-33252"/>
            <a:ext cx="3981450" cy="980903"/>
          </a:xfrm>
          <a:prstGeom prst="rect">
            <a:avLst/>
          </a:prstGeom>
        </p:spPr>
      </p:pic>
      <p:sp>
        <p:nvSpPr>
          <p:cNvPr id="22" name="文本框 21"/>
          <p:cNvSpPr txBox="1"/>
          <p:nvPr/>
        </p:nvSpPr>
        <p:spPr>
          <a:xfrm>
            <a:off x="1078548" y="275590"/>
            <a:ext cx="2019300" cy="460375"/>
          </a:xfrm>
          <a:prstGeom prst="rect">
            <a:avLst/>
          </a:prstGeom>
          <a:noFill/>
        </p:spPr>
        <p:txBody>
          <a:bodyPr wrap="none" rtlCol="0">
            <a:spAutoFit/>
          </a:bodyPr>
          <a:lstStyle/>
          <a:p>
            <a:pPr algn="ctr"/>
            <a:r>
              <a:rPr lang="zh-CN" altLang="en-US" sz="24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sym typeface="+mn-ea"/>
              </a:rPr>
              <a:t>应用研究介绍</a:t>
            </a:r>
            <a:endParaRPr lang="zh-CN" altLang="en-US" sz="24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endParaRPr>
          </a:p>
        </p:txBody>
      </p:sp>
      <p:grpSp>
        <p:nvGrpSpPr>
          <p:cNvPr id="24" name="组合 23"/>
          <p:cNvGrpSpPr/>
          <p:nvPr userDrawn="1"/>
        </p:nvGrpSpPr>
        <p:grpSpPr>
          <a:xfrm>
            <a:off x="399160" y="-159469"/>
            <a:ext cx="459716" cy="914579"/>
            <a:chOff x="301120" y="1"/>
            <a:chExt cx="459716" cy="914579"/>
          </a:xfrm>
        </p:grpSpPr>
        <p:sp>
          <p:nvSpPr>
            <p:cNvPr id="25" name="任意多边形 24"/>
            <p:cNvSpPr/>
            <p:nvPr/>
          </p:nvSpPr>
          <p:spPr>
            <a:xfrm>
              <a:off x="301120" y="1"/>
              <a:ext cx="459716" cy="914579"/>
            </a:xfrm>
            <a:custGeom>
              <a:avLst/>
              <a:gdLst>
                <a:gd name="connsiteX0" fmla="*/ 0 w 459716"/>
                <a:gd name="connsiteY0" fmla="*/ 0 h 914579"/>
                <a:gd name="connsiteX1" fmla="*/ 459715 w 459716"/>
                <a:gd name="connsiteY1" fmla="*/ 0 h 914579"/>
                <a:gd name="connsiteX2" fmla="*/ 459715 w 459716"/>
                <a:gd name="connsiteY2" fmla="*/ 551586 h 914579"/>
                <a:gd name="connsiteX3" fmla="*/ 459716 w 459716"/>
                <a:gd name="connsiteY3" fmla="*/ 551589 h 914579"/>
                <a:gd name="connsiteX4" fmla="*/ 459716 w 459716"/>
                <a:gd name="connsiteY4" fmla="*/ 762838 h 914579"/>
                <a:gd name="connsiteX5" fmla="*/ 436315 w 459716"/>
                <a:gd name="connsiteY5" fmla="*/ 803579 h 914579"/>
                <a:gd name="connsiteX6" fmla="*/ 253260 w 459716"/>
                <a:gd name="connsiteY6" fmla="*/ 909204 h 914579"/>
                <a:gd name="connsiteX7" fmla="*/ 206458 w 459716"/>
                <a:gd name="connsiteY7" fmla="*/ 909204 h 914579"/>
                <a:gd name="connsiteX8" fmla="*/ 23403 w 459716"/>
                <a:gd name="connsiteY8" fmla="*/ 803579 h 914579"/>
                <a:gd name="connsiteX9" fmla="*/ 2 w 459716"/>
                <a:gd name="connsiteY9" fmla="*/ 762838 h 914579"/>
                <a:gd name="connsiteX10" fmla="*/ 2 w 459716"/>
                <a:gd name="connsiteY10" fmla="*/ 640710 h 914579"/>
                <a:gd name="connsiteX11" fmla="*/ 2 w 459716"/>
                <a:gd name="connsiteY11" fmla="*/ 626542 h 914579"/>
                <a:gd name="connsiteX12" fmla="*/ 0 w 459716"/>
                <a:gd name="connsiteY12" fmla="*/ 626542 h 914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9716" h="914579">
                  <a:moveTo>
                    <a:pt x="0" y="0"/>
                  </a:moveTo>
                  <a:lnTo>
                    <a:pt x="459715" y="0"/>
                  </a:lnTo>
                  <a:lnTo>
                    <a:pt x="459715" y="551586"/>
                  </a:lnTo>
                  <a:lnTo>
                    <a:pt x="459716" y="551589"/>
                  </a:lnTo>
                  <a:lnTo>
                    <a:pt x="459716" y="762838"/>
                  </a:lnTo>
                  <a:cubicBezTo>
                    <a:pt x="459716" y="777550"/>
                    <a:pt x="449148" y="796035"/>
                    <a:pt x="436315" y="803579"/>
                  </a:cubicBezTo>
                  <a:cubicBezTo>
                    <a:pt x="253260" y="909204"/>
                    <a:pt x="253260" y="909204"/>
                    <a:pt x="253260" y="909204"/>
                  </a:cubicBezTo>
                  <a:cubicBezTo>
                    <a:pt x="240427" y="916371"/>
                    <a:pt x="219291" y="916371"/>
                    <a:pt x="206458" y="909204"/>
                  </a:cubicBezTo>
                  <a:cubicBezTo>
                    <a:pt x="23403" y="803579"/>
                    <a:pt x="23403" y="803579"/>
                    <a:pt x="23403" y="803579"/>
                  </a:cubicBezTo>
                  <a:cubicBezTo>
                    <a:pt x="10570" y="796035"/>
                    <a:pt x="2" y="777550"/>
                    <a:pt x="2" y="762838"/>
                  </a:cubicBezTo>
                  <a:cubicBezTo>
                    <a:pt x="2" y="710026"/>
                    <a:pt x="2" y="670417"/>
                    <a:pt x="2" y="640710"/>
                  </a:cubicBezTo>
                  <a:lnTo>
                    <a:pt x="2" y="626542"/>
                  </a:lnTo>
                  <a:lnTo>
                    <a:pt x="0" y="626542"/>
                  </a:lnTo>
                  <a:close/>
                </a:path>
              </a:pathLst>
            </a:custGeom>
            <a:gradFill>
              <a:gsLst>
                <a:gs pos="5000">
                  <a:srgbClr val="4D9ED4"/>
                </a:gs>
                <a:gs pos="100000">
                  <a:srgbClr val="0D4AA3"/>
                </a:gs>
              </a:gsLst>
              <a:lin ang="54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Freeform 5"/>
            <p:cNvSpPr/>
            <p:nvPr/>
          </p:nvSpPr>
          <p:spPr bwMode="auto">
            <a:xfrm rot="16200000">
              <a:off x="329935" y="470520"/>
              <a:ext cx="402086" cy="35636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bg1"/>
            </a:solidFill>
            <a:ln w="25400">
              <a:noFill/>
            </a:ln>
            <a:effectLst/>
          </p:spPr>
          <p:txBody>
            <a:bodyPr vert="horz" wrap="square" lIns="91440" tIns="45720" rIns="91440" bIns="45720" numCol="1" anchor="t" anchorCtr="0" compatLnSpc="1"/>
            <a:lstStyle/>
            <a:p>
              <a:endParaRPr lang="zh-CN" altLang="en-US" sz="4800">
                <a:solidFill>
                  <a:prstClr val="black"/>
                </a:solidFill>
              </a:endParaRPr>
            </a:p>
          </p:txBody>
        </p:sp>
        <p:sp>
          <p:nvSpPr>
            <p:cNvPr id="27" name="文本框 26"/>
            <p:cNvSpPr txBox="1"/>
            <p:nvPr/>
          </p:nvSpPr>
          <p:spPr>
            <a:xfrm rot="16200000">
              <a:off x="332888" y="504773"/>
              <a:ext cx="398145" cy="307340"/>
            </a:xfrm>
            <a:prstGeom prst="rect">
              <a:avLst/>
            </a:prstGeom>
            <a:noFill/>
          </p:spPr>
          <p:txBody>
            <a:bodyPr vert="eaVert" wrap="none" rtlCol="0">
              <a:spAutoFit/>
            </a:bodyPr>
            <a:lstStyle/>
            <a:p>
              <a:pPr algn="ctr"/>
              <a:r>
                <a:rPr lang="en-US" altLang="zh-CN" sz="1400" dirty="0" smtClean="0">
                  <a:solidFill>
                    <a:schemeClr val="tx1">
                      <a:lumMod val="75000"/>
                      <a:lumOff val="25000"/>
                    </a:schemeClr>
                  </a:solidFill>
                  <a:effectLst>
                    <a:outerShdw blurRad="25400" dist="25400" dir="2700000" algn="tl">
                      <a:srgbClr val="000000">
                        <a:alpha val="25000"/>
                      </a:srgbClr>
                    </a:outerShdw>
                  </a:effectLst>
                  <a:latin typeface="宋体" panose="02010600030101010101" pitchFamily="2" charset="-122"/>
                  <a:ea typeface="宋体" panose="02010600030101010101" pitchFamily="2" charset="-122"/>
                </a:rPr>
                <a:t>01</a:t>
              </a:r>
              <a:endParaRPr lang="zh-CN" altLang="en-US" sz="1200" dirty="0">
                <a:solidFill>
                  <a:schemeClr val="tx1">
                    <a:lumMod val="75000"/>
                    <a:lumOff val="25000"/>
                  </a:schemeClr>
                </a:solidFill>
                <a:effectLst>
                  <a:outerShdw blurRad="25400" dist="25400" dir="2700000" algn="tl">
                    <a:srgbClr val="000000">
                      <a:alpha val="25000"/>
                    </a:srgbClr>
                  </a:outerShdw>
                </a:effectLst>
                <a:latin typeface="宋体" panose="02010600030101010101" pitchFamily="2" charset="-122"/>
                <a:ea typeface="宋体" panose="02010600030101010101"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5" name="任意多边形 4"/>
          <p:cNvSpPr/>
          <p:nvPr userDrawn="1"/>
        </p:nvSpPr>
        <p:spPr>
          <a:xfrm>
            <a:off x="0" y="6722772"/>
            <a:ext cx="12192000" cy="135228"/>
          </a:xfrm>
          <a:custGeom>
            <a:avLst/>
            <a:gdLst>
              <a:gd name="connsiteX0" fmla="*/ 7063892 w 12192000"/>
              <a:gd name="connsiteY0" fmla="*/ 0 h 183283"/>
              <a:gd name="connsiteX1" fmla="*/ 12192000 w 12192000"/>
              <a:gd name="connsiteY1" fmla="*/ 0 h 183283"/>
              <a:gd name="connsiteX2" fmla="*/ 12192000 w 12192000"/>
              <a:gd name="connsiteY2" fmla="*/ 88123 h 183283"/>
              <a:gd name="connsiteX3" fmla="*/ 12192000 w 12192000"/>
              <a:gd name="connsiteY3" fmla="*/ 183283 h 183283"/>
              <a:gd name="connsiteX4" fmla="*/ 0 w 12192000"/>
              <a:gd name="connsiteY4" fmla="*/ 183283 h 183283"/>
              <a:gd name="connsiteX5" fmla="*/ 0 w 12192000"/>
              <a:gd name="connsiteY5" fmla="*/ 88123 h 183283"/>
              <a:gd name="connsiteX6" fmla="*/ 6929261 w 12192000"/>
              <a:gd name="connsiteY6" fmla="*/ 88123 h 183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3283">
                <a:moveTo>
                  <a:pt x="7063892" y="0"/>
                </a:moveTo>
                <a:lnTo>
                  <a:pt x="12192000" y="0"/>
                </a:lnTo>
                <a:lnTo>
                  <a:pt x="12192000" y="88123"/>
                </a:lnTo>
                <a:lnTo>
                  <a:pt x="12192000" y="183283"/>
                </a:lnTo>
                <a:lnTo>
                  <a:pt x="0" y="183283"/>
                </a:lnTo>
                <a:lnTo>
                  <a:pt x="0" y="88123"/>
                </a:lnTo>
                <a:lnTo>
                  <a:pt x="6929261" y="88123"/>
                </a:lnTo>
                <a:close/>
              </a:path>
            </a:pathLst>
          </a:custGeom>
          <a:gradFill>
            <a:gsLst>
              <a:gs pos="5000">
                <a:srgbClr val="0D4AA3"/>
              </a:gs>
              <a:gs pos="100000">
                <a:srgbClr val="4D9ED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1"/>
            <a:ext cx="12192000" cy="945977"/>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nvPicPr>
        <p:blipFill rotWithShape="1">
          <a:blip r:embed="rId2">
            <a:lum bright="70000" contrast="-70000"/>
            <a:extLst>
              <a:ext uri="{BEBA8EAE-BF5A-486C-A8C5-ECC9F3942E4B}">
                <a14:imgProps xmlns:a14="http://schemas.microsoft.com/office/drawing/2010/main">
                  <a14:imgLayer r:embed="rId3">
                    <a14:imgEffect>
                      <a14:colorTemperature colorTemp="4700"/>
                    </a14:imgEffect>
                    <a14:imgEffect>
                      <a14:saturation sat="400000"/>
                    </a14:imgEffect>
                  </a14:imgLayer>
                </a14:imgProps>
              </a:ext>
              <a:ext uri="{28A0092B-C50C-407E-A947-70E740481C1C}">
                <a14:useLocalDpi xmlns:a14="http://schemas.microsoft.com/office/drawing/2010/main" val="0"/>
              </a:ext>
            </a:extLst>
          </a:blip>
          <a:srcRect t="35164"/>
          <a:stretch>
            <a:fillRect/>
          </a:stretch>
        </p:blipFill>
        <p:spPr>
          <a:xfrm flipH="1">
            <a:off x="8210550" y="-33252"/>
            <a:ext cx="3981450" cy="980903"/>
          </a:xfrm>
          <a:prstGeom prst="rect">
            <a:avLst/>
          </a:prstGeom>
        </p:spPr>
      </p:pic>
      <p:sp>
        <p:nvSpPr>
          <p:cNvPr id="3" name="文本框 2"/>
          <p:cNvSpPr txBox="1"/>
          <p:nvPr/>
        </p:nvSpPr>
        <p:spPr>
          <a:xfrm>
            <a:off x="1129348" y="275590"/>
            <a:ext cx="1407160" cy="460375"/>
          </a:xfrm>
          <a:prstGeom prst="rect">
            <a:avLst/>
          </a:prstGeom>
          <a:noFill/>
        </p:spPr>
        <p:txBody>
          <a:bodyPr wrap="none" rtlCol="0">
            <a:spAutoFit/>
          </a:bodyPr>
          <a:lstStyle/>
          <a:p>
            <a:pPr algn="ctr"/>
            <a:r>
              <a:rPr lang="zh-CN" altLang="en-US" sz="24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rPr>
              <a:t>系统登录</a:t>
            </a:r>
            <a:endParaRPr lang="zh-CN" altLang="en-US" sz="24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endParaRPr>
          </a:p>
        </p:txBody>
      </p:sp>
      <p:grpSp>
        <p:nvGrpSpPr>
          <p:cNvPr id="6" name="组合 5"/>
          <p:cNvGrpSpPr/>
          <p:nvPr userDrawn="1"/>
        </p:nvGrpSpPr>
        <p:grpSpPr>
          <a:xfrm>
            <a:off x="399160" y="-159469"/>
            <a:ext cx="459716" cy="914579"/>
            <a:chOff x="301120" y="1"/>
            <a:chExt cx="459716" cy="914579"/>
          </a:xfrm>
        </p:grpSpPr>
        <p:sp>
          <p:nvSpPr>
            <p:cNvPr id="7" name="任意多边形 6"/>
            <p:cNvSpPr/>
            <p:nvPr/>
          </p:nvSpPr>
          <p:spPr>
            <a:xfrm>
              <a:off x="301120" y="1"/>
              <a:ext cx="459716" cy="914579"/>
            </a:xfrm>
            <a:custGeom>
              <a:avLst/>
              <a:gdLst>
                <a:gd name="connsiteX0" fmla="*/ 0 w 459716"/>
                <a:gd name="connsiteY0" fmla="*/ 0 h 914579"/>
                <a:gd name="connsiteX1" fmla="*/ 459715 w 459716"/>
                <a:gd name="connsiteY1" fmla="*/ 0 h 914579"/>
                <a:gd name="connsiteX2" fmla="*/ 459715 w 459716"/>
                <a:gd name="connsiteY2" fmla="*/ 551586 h 914579"/>
                <a:gd name="connsiteX3" fmla="*/ 459716 w 459716"/>
                <a:gd name="connsiteY3" fmla="*/ 551589 h 914579"/>
                <a:gd name="connsiteX4" fmla="*/ 459716 w 459716"/>
                <a:gd name="connsiteY4" fmla="*/ 762838 h 914579"/>
                <a:gd name="connsiteX5" fmla="*/ 436315 w 459716"/>
                <a:gd name="connsiteY5" fmla="*/ 803579 h 914579"/>
                <a:gd name="connsiteX6" fmla="*/ 253260 w 459716"/>
                <a:gd name="connsiteY6" fmla="*/ 909204 h 914579"/>
                <a:gd name="connsiteX7" fmla="*/ 206458 w 459716"/>
                <a:gd name="connsiteY7" fmla="*/ 909204 h 914579"/>
                <a:gd name="connsiteX8" fmla="*/ 23403 w 459716"/>
                <a:gd name="connsiteY8" fmla="*/ 803579 h 914579"/>
                <a:gd name="connsiteX9" fmla="*/ 2 w 459716"/>
                <a:gd name="connsiteY9" fmla="*/ 762838 h 914579"/>
                <a:gd name="connsiteX10" fmla="*/ 2 w 459716"/>
                <a:gd name="connsiteY10" fmla="*/ 640710 h 914579"/>
                <a:gd name="connsiteX11" fmla="*/ 2 w 459716"/>
                <a:gd name="connsiteY11" fmla="*/ 626542 h 914579"/>
                <a:gd name="connsiteX12" fmla="*/ 0 w 459716"/>
                <a:gd name="connsiteY12" fmla="*/ 626542 h 914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9716" h="914579">
                  <a:moveTo>
                    <a:pt x="0" y="0"/>
                  </a:moveTo>
                  <a:lnTo>
                    <a:pt x="459715" y="0"/>
                  </a:lnTo>
                  <a:lnTo>
                    <a:pt x="459715" y="551586"/>
                  </a:lnTo>
                  <a:lnTo>
                    <a:pt x="459716" y="551589"/>
                  </a:lnTo>
                  <a:lnTo>
                    <a:pt x="459716" y="762838"/>
                  </a:lnTo>
                  <a:cubicBezTo>
                    <a:pt x="459716" y="777550"/>
                    <a:pt x="449148" y="796035"/>
                    <a:pt x="436315" y="803579"/>
                  </a:cubicBezTo>
                  <a:cubicBezTo>
                    <a:pt x="253260" y="909204"/>
                    <a:pt x="253260" y="909204"/>
                    <a:pt x="253260" y="909204"/>
                  </a:cubicBezTo>
                  <a:cubicBezTo>
                    <a:pt x="240427" y="916371"/>
                    <a:pt x="219291" y="916371"/>
                    <a:pt x="206458" y="909204"/>
                  </a:cubicBezTo>
                  <a:cubicBezTo>
                    <a:pt x="23403" y="803579"/>
                    <a:pt x="23403" y="803579"/>
                    <a:pt x="23403" y="803579"/>
                  </a:cubicBezTo>
                  <a:cubicBezTo>
                    <a:pt x="10570" y="796035"/>
                    <a:pt x="2" y="777550"/>
                    <a:pt x="2" y="762838"/>
                  </a:cubicBezTo>
                  <a:cubicBezTo>
                    <a:pt x="2" y="710026"/>
                    <a:pt x="2" y="670417"/>
                    <a:pt x="2" y="640710"/>
                  </a:cubicBezTo>
                  <a:lnTo>
                    <a:pt x="2" y="626542"/>
                  </a:lnTo>
                  <a:lnTo>
                    <a:pt x="0" y="626542"/>
                  </a:lnTo>
                  <a:close/>
                </a:path>
              </a:pathLst>
            </a:custGeom>
            <a:gradFill>
              <a:gsLst>
                <a:gs pos="5000">
                  <a:srgbClr val="4D9ED4"/>
                </a:gs>
                <a:gs pos="100000">
                  <a:srgbClr val="0D4AA3"/>
                </a:gs>
              </a:gsLst>
              <a:lin ang="54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Freeform 5"/>
            <p:cNvSpPr/>
            <p:nvPr/>
          </p:nvSpPr>
          <p:spPr bwMode="auto">
            <a:xfrm rot="16200000">
              <a:off x="329935" y="470520"/>
              <a:ext cx="402086" cy="35636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bg1"/>
            </a:solidFill>
            <a:ln w="25400">
              <a:noFill/>
            </a:ln>
            <a:effectLst/>
          </p:spPr>
          <p:txBody>
            <a:bodyPr vert="horz" wrap="square" lIns="91440" tIns="45720" rIns="91440" bIns="45720" numCol="1" anchor="t" anchorCtr="0" compatLnSpc="1"/>
            <a:lstStyle/>
            <a:p>
              <a:endParaRPr lang="zh-CN" altLang="en-US" sz="4800">
                <a:solidFill>
                  <a:prstClr val="black"/>
                </a:solidFill>
              </a:endParaRPr>
            </a:p>
          </p:txBody>
        </p:sp>
        <p:sp>
          <p:nvSpPr>
            <p:cNvPr id="9" name="文本框 8"/>
            <p:cNvSpPr txBox="1"/>
            <p:nvPr/>
          </p:nvSpPr>
          <p:spPr>
            <a:xfrm rot="16200000">
              <a:off x="330923" y="503272"/>
              <a:ext cx="400110" cy="310341"/>
            </a:xfrm>
            <a:prstGeom prst="rect">
              <a:avLst/>
            </a:prstGeom>
            <a:noFill/>
          </p:spPr>
          <p:txBody>
            <a:bodyPr vert="eaVert" wrap="none" rtlCol="0">
              <a:spAutoFit/>
            </a:bodyPr>
            <a:lstStyle/>
            <a:p>
              <a:pPr algn="ctr"/>
              <a:r>
                <a:rPr lang="en-US" altLang="zh-CN" sz="1400" dirty="0" smtClean="0">
                  <a:solidFill>
                    <a:schemeClr val="tx1">
                      <a:lumMod val="75000"/>
                      <a:lumOff val="25000"/>
                    </a:schemeClr>
                  </a:solidFill>
                  <a:effectLst>
                    <a:outerShdw blurRad="25400" dist="25400" dir="2700000" algn="tl">
                      <a:srgbClr val="000000">
                        <a:alpha val="25000"/>
                      </a:srgbClr>
                    </a:outerShdw>
                  </a:effectLst>
                  <a:latin typeface="宋体" panose="02010600030101010101" pitchFamily="2" charset="-122"/>
                  <a:ea typeface="宋体" panose="02010600030101010101" pitchFamily="2" charset="-122"/>
                </a:rPr>
                <a:t>01</a:t>
              </a:r>
              <a:endParaRPr lang="zh-CN" altLang="en-US" sz="1200" dirty="0">
                <a:solidFill>
                  <a:schemeClr val="tx1">
                    <a:lumMod val="75000"/>
                    <a:lumOff val="25000"/>
                  </a:schemeClr>
                </a:solidFill>
                <a:effectLst>
                  <a:outerShdw blurRad="25400" dist="25400" dir="2700000" algn="tl">
                    <a:srgbClr val="000000">
                      <a:alpha val="25000"/>
                    </a:srgbClr>
                  </a:outerShdw>
                </a:effectLst>
                <a:latin typeface="宋体" panose="02010600030101010101" pitchFamily="2" charset="-122"/>
                <a:ea typeface="宋体" panose="02010600030101010101"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sp>
        <p:nvSpPr>
          <p:cNvPr id="10" name="任意多边形 9"/>
          <p:cNvSpPr/>
          <p:nvPr userDrawn="1"/>
        </p:nvSpPr>
        <p:spPr>
          <a:xfrm>
            <a:off x="0" y="6722772"/>
            <a:ext cx="12192000" cy="135228"/>
          </a:xfrm>
          <a:custGeom>
            <a:avLst/>
            <a:gdLst>
              <a:gd name="connsiteX0" fmla="*/ 7063892 w 12192000"/>
              <a:gd name="connsiteY0" fmla="*/ 0 h 183283"/>
              <a:gd name="connsiteX1" fmla="*/ 12192000 w 12192000"/>
              <a:gd name="connsiteY1" fmla="*/ 0 h 183283"/>
              <a:gd name="connsiteX2" fmla="*/ 12192000 w 12192000"/>
              <a:gd name="connsiteY2" fmla="*/ 88123 h 183283"/>
              <a:gd name="connsiteX3" fmla="*/ 12192000 w 12192000"/>
              <a:gd name="connsiteY3" fmla="*/ 183283 h 183283"/>
              <a:gd name="connsiteX4" fmla="*/ 0 w 12192000"/>
              <a:gd name="connsiteY4" fmla="*/ 183283 h 183283"/>
              <a:gd name="connsiteX5" fmla="*/ 0 w 12192000"/>
              <a:gd name="connsiteY5" fmla="*/ 88123 h 183283"/>
              <a:gd name="connsiteX6" fmla="*/ 6929261 w 12192000"/>
              <a:gd name="connsiteY6" fmla="*/ 88123 h 183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3283">
                <a:moveTo>
                  <a:pt x="7063892" y="0"/>
                </a:moveTo>
                <a:lnTo>
                  <a:pt x="12192000" y="0"/>
                </a:lnTo>
                <a:lnTo>
                  <a:pt x="12192000" y="88123"/>
                </a:lnTo>
                <a:lnTo>
                  <a:pt x="12192000" y="183283"/>
                </a:lnTo>
                <a:lnTo>
                  <a:pt x="0" y="183283"/>
                </a:lnTo>
                <a:lnTo>
                  <a:pt x="0" y="88123"/>
                </a:lnTo>
                <a:lnTo>
                  <a:pt x="6929261" y="88123"/>
                </a:lnTo>
                <a:close/>
              </a:path>
            </a:pathLst>
          </a:custGeom>
          <a:gradFill>
            <a:gsLst>
              <a:gs pos="5000">
                <a:srgbClr val="0D4AA3"/>
              </a:gs>
              <a:gs pos="100000">
                <a:srgbClr val="4D9ED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1"/>
            <a:ext cx="12192000" cy="945977"/>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colorTemperature colorTemp="4700"/>
                    </a14:imgEffect>
                    <a14:imgEffect>
                      <a14:saturation sat="400000"/>
                    </a14:imgEffect>
                  </a14:imgLayer>
                </a14:imgProps>
              </a:ext>
              <a:ext uri="{28A0092B-C50C-407E-A947-70E740481C1C}">
                <a14:useLocalDpi xmlns:a14="http://schemas.microsoft.com/office/drawing/2010/main" val="0"/>
              </a:ext>
            </a:extLst>
          </a:blip>
          <a:srcRect t="35164"/>
          <a:stretch>
            <a:fillRect/>
          </a:stretch>
        </p:blipFill>
        <p:spPr>
          <a:xfrm flipH="1">
            <a:off x="8210550" y="-33252"/>
            <a:ext cx="3981450" cy="980903"/>
          </a:xfrm>
          <a:prstGeom prst="rect">
            <a:avLst/>
          </a:prstGeom>
        </p:spPr>
      </p:pic>
      <p:sp>
        <p:nvSpPr>
          <p:cNvPr id="22" name="文本框 21"/>
          <p:cNvSpPr txBox="1"/>
          <p:nvPr/>
        </p:nvSpPr>
        <p:spPr>
          <a:xfrm>
            <a:off x="1016953" y="275590"/>
            <a:ext cx="1407160" cy="460375"/>
          </a:xfrm>
          <a:prstGeom prst="rect">
            <a:avLst/>
          </a:prstGeom>
          <a:noFill/>
        </p:spPr>
        <p:txBody>
          <a:bodyPr wrap="none" rtlCol="0">
            <a:spAutoFit/>
          </a:bodyPr>
          <a:lstStyle/>
          <a:p>
            <a:pPr algn="ctr"/>
            <a:r>
              <a:rPr lang="zh-CN" altLang="en-US" sz="24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sym typeface="+mn-ea"/>
              </a:rPr>
              <a:t>操作演示</a:t>
            </a:r>
            <a:endParaRPr lang="zh-CN" altLang="en-US" sz="24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endParaRPr>
          </a:p>
        </p:txBody>
      </p:sp>
      <p:grpSp>
        <p:nvGrpSpPr>
          <p:cNvPr id="24" name="组合 23"/>
          <p:cNvGrpSpPr/>
          <p:nvPr userDrawn="1"/>
        </p:nvGrpSpPr>
        <p:grpSpPr>
          <a:xfrm>
            <a:off x="399160" y="-159469"/>
            <a:ext cx="459716" cy="914579"/>
            <a:chOff x="301120" y="1"/>
            <a:chExt cx="459716" cy="914579"/>
          </a:xfrm>
        </p:grpSpPr>
        <p:sp>
          <p:nvSpPr>
            <p:cNvPr id="25" name="任意多边形 24"/>
            <p:cNvSpPr/>
            <p:nvPr/>
          </p:nvSpPr>
          <p:spPr>
            <a:xfrm>
              <a:off x="301120" y="1"/>
              <a:ext cx="459716" cy="914579"/>
            </a:xfrm>
            <a:custGeom>
              <a:avLst/>
              <a:gdLst>
                <a:gd name="connsiteX0" fmla="*/ 0 w 459716"/>
                <a:gd name="connsiteY0" fmla="*/ 0 h 914579"/>
                <a:gd name="connsiteX1" fmla="*/ 459715 w 459716"/>
                <a:gd name="connsiteY1" fmla="*/ 0 h 914579"/>
                <a:gd name="connsiteX2" fmla="*/ 459715 w 459716"/>
                <a:gd name="connsiteY2" fmla="*/ 551586 h 914579"/>
                <a:gd name="connsiteX3" fmla="*/ 459716 w 459716"/>
                <a:gd name="connsiteY3" fmla="*/ 551589 h 914579"/>
                <a:gd name="connsiteX4" fmla="*/ 459716 w 459716"/>
                <a:gd name="connsiteY4" fmla="*/ 762838 h 914579"/>
                <a:gd name="connsiteX5" fmla="*/ 436315 w 459716"/>
                <a:gd name="connsiteY5" fmla="*/ 803579 h 914579"/>
                <a:gd name="connsiteX6" fmla="*/ 253260 w 459716"/>
                <a:gd name="connsiteY6" fmla="*/ 909204 h 914579"/>
                <a:gd name="connsiteX7" fmla="*/ 206458 w 459716"/>
                <a:gd name="connsiteY7" fmla="*/ 909204 h 914579"/>
                <a:gd name="connsiteX8" fmla="*/ 23403 w 459716"/>
                <a:gd name="connsiteY8" fmla="*/ 803579 h 914579"/>
                <a:gd name="connsiteX9" fmla="*/ 2 w 459716"/>
                <a:gd name="connsiteY9" fmla="*/ 762838 h 914579"/>
                <a:gd name="connsiteX10" fmla="*/ 2 w 459716"/>
                <a:gd name="connsiteY10" fmla="*/ 640710 h 914579"/>
                <a:gd name="connsiteX11" fmla="*/ 2 w 459716"/>
                <a:gd name="connsiteY11" fmla="*/ 626542 h 914579"/>
                <a:gd name="connsiteX12" fmla="*/ 0 w 459716"/>
                <a:gd name="connsiteY12" fmla="*/ 626542 h 914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9716" h="914579">
                  <a:moveTo>
                    <a:pt x="0" y="0"/>
                  </a:moveTo>
                  <a:lnTo>
                    <a:pt x="459715" y="0"/>
                  </a:lnTo>
                  <a:lnTo>
                    <a:pt x="459715" y="551586"/>
                  </a:lnTo>
                  <a:lnTo>
                    <a:pt x="459716" y="551589"/>
                  </a:lnTo>
                  <a:lnTo>
                    <a:pt x="459716" y="762838"/>
                  </a:lnTo>
                  <a:cubicBezTo>
                    <a:pt x="459716" y="777550"/>
                    <a:pt x="449148" y="796035"/>
                    <a:pt x="436315" y="803579"/>
                  </a:cubicBezTo>
                  <a:cubicBezTo>
                    <a:pt x="253260" y="909204"/>
                    <a:pt x="253260" y="909204"/>
                    <a:pt x="253260" y="909204"/>
                  </a:cubicBezTo>
                  <a:cubicBezTo>
                    <a:pt x="240427" y="916371"/>
                    <a:pt x="219291" y="916371"/>
                    <a:pt x="206458" y="909204"/>
                  </a:cubicBezTo>
                  <a:cubicBezTo>
                    <a:pt x="23403" y="803579"/>
                    <a:pt x="23403" y="803579"/>
                    <a:pt x="23403" y="803579"/>
                  </a:cubicBezTo>
                  <a:cubicBezTo>
                    <a:pt x="10570" y="796035"/>
                    <a:pt x="2" y="777550"/>
                    <a:pt x="2" y="762838"/>
                  </a:cubicBezTo>
                  <a:cubicBezTo>
                    <a:pt x="2" y="710026"/>
                    <a:pt x="2" y="670417"/>
                    <a:pt x="2" y="640710"/>
                  </a:cubicBezTo>
                  <a:lnTo>
                    <a:pt x="2" y="626542"/>
                  </a:lnTo>
                  <a:lnTo>
                    <a:pt x="0" y="626542"/>
                  </a:lnTo>
                  <a:close/>
                </a:path>
              </a:pathLst>
            </a:custGeom>
            <a:gradFill>
              <a:gsLst>
                <a:gs pos="5000">
                  <a:srgbClr val="4D9ED4"/>
                </a:gs>
                <a:gs pos="100000">
                  <a:srgbClr val="0D4AA3"/>
                </a:gs>
              </a:gsLst>
              <a:lin ang="54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Freeform 5"/>
            <p:cNvSpPr/>
            <p:nvPr/>
          </p:nvSpPr>
          <p:spPr bwMode="auto">
            <a:xfrm rot="16200000">
              <a:off x="329935" y="470520"/>
              <a:ext cx="402086" cy="35636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bg1"/>
            </a:solidFill>
            <a:ln w="25400">
              <a:noFill/>
            </a:ln>
            <a:effectLst/>
          </p:spPr>
          <p:txBody>
            <a:bodyPr vert="horz" wrap="square" lIns="91440" tIns="45720" rIns="91440" bIns="45720" numCol="1" anchor="t" anchorCtr="0" compatLnSpc="1"/>
            <a:lstStyle/>
            <a:p>
              <a:endParaRPr lang="zh-CN" altLang="en-US" sz="4800">
                <a:solidFill>
                  <a:prstClr val="black"/>
                </a:solidFill>
              </a:endParaRPr>
            </a:p>
          </p:txBody>
        </p:sp>
        <p:sp>
          <p:nvSpPr>
            <p:cNvPr id="27" name="文本框 26"/>
            <p:cNvSpPr txBox="1"/>
            <p:nvPr/>
          </p:nvSpPr>
          <p:spPr>
            <a:xfrm rot="16200000">
              <a:off x="330923" y="503272"/>
              <a:ext cx="400110" cy="310342"/>
            </a:xfrm>
            <a:prstGeom prst="rect">
              <a:avLst/>
            </a:prstGeom>
            <a:noFill/>
          </p:spPr>
          <p:txBody>
            <a:bodyPr vert="eaVert" wrap="none" rtlCol="0">
              <a:spAutoFit/>
            </a:bodyPr>
            <a:lstStyle/>
            <a:p>
              <a:pPr algn="ctr"/>
              <a:r>
                <a:rPr lang="en-US" altLang="zh-CN" sz="1400" dirty="0" smtClean="0">
                  <a:solidFill>
                    <a:schemeClr val="tx1">
                      <a:lumMod val="75000"/>
                      <a:lumOff val="25000"/>
                    </a:schemeClr>
                  </a:solidFill>
                  <a:effectLst>
                    <a:outerShdw blurRad="25400" dist="25400" dir="2700000" algn="tl">
                      <a:srgbClr val="000000">
                        <a:alpha val="25000"/>
                      </a:srgbClr>
                    </a:outerShdw>
                  </a:effectLst>
                  <a:latin typeface="宋体" panose="02010600030101010101" pitchFamily="2" charset="-122"/>
                  <a:ea typeface="宋体" panose="02010600030101010101" pitchFamily="2" charset="-122"/>
                </a:rPr>
                <a:t>02</a:t>
              </a:r>
              <a:endParaRPr lang="zh-CN" altLang="en-US" sz="1200" dirty="0">
                <a:solidFill>
                  <a:schemeClr val="tx1">
                    <a:lumMod val="75000"/>
                    <a:lumOff val="25000"/>
                  </a:schemeClr>
                </a:solidFill>
                <a:effectLst>
                  <a:outerShdw blurRad="25400" dist="25400" dir="2700000" algn="tl">
                    <a:srgbClr val="000000">
                      <a:alpha val="25000"/>
                    </a:srgbClr>
                  </a:outerShdw>
                </a:effectLst>
                <a:latin typeface="宋体" panose="02010600030101010101" pitchFamily="2" charset="-122"/>
                <a:ea typeface="宋体" panose="02010600030101010101"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自定义版式">
    <p:spTree>
      <p:nvGrpSpPr>
        <p:cNvPr id="1" name=""/>
        <p:cNvGrpSpPr/>
        <p:nvPr/>
      </p:nvGrpSpPr>
      <p:grpSpPr>
        <a:xfrm>
          <a:off x="0" y="0"/>
          <a:ext cx="0" cy="0"/>
          <a:chOff x="0" y="0"/>
          <a:chExt cx="0" cy="0"/>
        </a:xfrm>
      </p:grpSpPr>
      <p:sp>
        <p:nvSpPr>
          <p:cNvPr id="10" name="任意多边形 9"/>
          <p:cNvSpPr/>
          <p:nvPr userDrawn="1"/>
        </p:nvSpPr>
        <p:spPr>
          <a:xfrm>
            <a:off x="0" y="6722772"/>
            <a:ext cx="12192000" cy="135228"/>
          </a:xfrm>
          <a:custGeom>
            <a:avLst/>
            <a:gdLst>
              <a:gd name="connsiteX0" fmla="*/ 7063892 w 12192000"/>
              <a:gd name="connsiteY0" fmla="*/ 0 h 183283"/>
              <a:gd name="connsiteX1" fmla="*/ 12192000 w 12192000"/>
              <a:gd name="connsiteY1" fmla="*/ 0 h 183283"/>
              <a:gd name="connsiteX2" fmla="*/ 12192000 w 12192000"/>
              <a:gd name="connsiteY2" fmla="*/ 88123 h 183283"/>
              <a:gd name="connsiteX3" fmla="*/ 12192000 w 12192000"/>
              <a:gd name="connsiteY3" fmla="*/ 183283 h 183283"/>
              <a:gd name="connsiteX4" fmla="*/ 0 w 12192000"/>
              <a:gd name="connsiteY4" fmla="*/ 183283 h 183283"/>
              <a:gd name="connsiteX5" fmla="*/ 0 w 12192000"/>
              <a:gd name="connsiteY5" fmla="*/ 88123 h 183283"/>
              <a:gd name="connsiteX6" fmla="*/ 6929261 w 12192000"/>
              <a:gd name="connsiteY6" fmla="*/ 88123 h 183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3283">
                <a:moveTo>
                  <a:pt x="7063892" y="0"/>
                </a:moveTo>
                <a:lnTo>
                  <a:pt x="12192000" y="0"/>
                </a:lnTo>
                <a:lnTo>
                  <a:pt x="12192000" y="88123"/>
                </a:lnTo>
                <a:lnTo>
                  <a:pt x="12192000" y="183283"/>
                </a:lnTo>
                <a:lnTo>
                  <a:pt x="0" y="183283"/>
                </a:lnTo>
                <a:lnTo>
                  <a:pt x="0" y="88123"/>
                </a:lnTo>
                <a:lnTo>
                  <a:pt x="6929261" y="88123"/>
                </a:lnTo>
                <a:close/>
              </a:path>
            </a:pathLst>
          </a:custGeom>
          <a:gradFill>
            <a:gsLst>
              <a:gs pos="5000">
                <a:srgbClr val="0D4AA3"/>
              </a:gs>
              <a:gs pos="100000">
                <a:srgbClr val="4D9ED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1"/>
            <a:ext cx="12192000" cy="945977"/>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colorTemperature colorTemp="4700"/>
                    </a14:imgEffect>
                    <a14:imgEffect>
                      <a14:saturation sat="400000"/>
                    </a14:imgEffect>
                  </a14:imgLayer>
                </a14:imgProps>
              </a:ext>
              <a:ext uri="{28A0092B-C50C-407E-A947-70E740481C1C}">
                <a14:useLocalDpi xmlns:a14="http://schemas.microsoft.com/office/drawing/2010/main" val="0"/>
              </a:ext>
            </a:extLst>
          </a:blip>
          <a:srcRect t="35164"/>
          <a:stretch>
            <a:fillRect/>
          </a:stretch>
        </p:blipFill>
        <p:spPr>
          <a:xfrm flipH="1">
            <a:off x="8210550" y="-33252"/>
            <a:ext cx="3981450" cy="980903"/>
          </a:xfrm>
          <a:prstGeom prst="rect">
            <a:avLst/>
          </a:prstGeom>
        </p:spPr>
      </p:pic>
      <p:sp>
        <p:nvSpPr>
          <p:cNvPr id="22" name="文本框 21"/>
          <p:cNvSpPr txBox="1"/>
          <p:nvPr/>
        </p:nvSpPr>
        <p:spPr>
          <a:xfrm>
            <a:off x="1083628" y="238760"/>
            <a:ext cx="1407160" cy="460375"/>
          </a:xfrm>
          <a:prstGeom prst="rect">
            <a:avLst/>
          </a:prstGeom>
          <a:noFill/>
        </p:spPr>
        <p:txBody>
          <a:bodyPr wrap="none" rtlCol="0">
            <a:spAutoFit/>
          </a:bodyPr>
          <a:lstStyle/>
          <a:p>
            <a:pPr algn="ctr"/>
            <a:r>
              <a:rPr lang="zh-CN" altLang="en-US" sz="24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sym typeface="+mn-ea"/>
              </a:rPr>
              <a:t>技术支持</a:t>
            </a:r>
            <a:endParaRPr lang="zh-CN" altLang="en-US" sz="24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endParaRPr>
          </a:p>
        </p:txBody>
      </p:sp>
      <p:grpSp>
        <p:nvGrpSpPr>
          <p:cNvPr id="24" name="组合 23"/>
          <p:cNvGrpSpPr/>
          <p:nvPr userDrawn="1"/>
        </p:nvGrpSpPr>
        <p:grpSpPr>
          <a:xfrm>
            <a:off x="399160" y="-159469"/>
            <a:ext cx="459716" cy="914579"/>
            <a:chOff x="301120" y="1"/>
            <a:chExt cx="459716" cy="914579"/>
          </a:xfrm>
        </p:grpSpPr>
        <p:sp>
          <p:nvSpPr>
            <p:cNvPr id="25" name="任意多边形 24"/>
            <p:cNvSpPr/>
            <p:nvPr/>
          </p:nvSpPr>
          <p:spPr>
            <a:xfrm>
              <a:off x="301120" y="1"/>
              <a:ext cx="459716" cy="914579"/>
            </a:xfrm>
            <a:custGeom>
              <a:avLst/>
              <a:gdLst>
                <a:gd name="connsiteX0" fmla="*/ 0 w 459716"/>
                <a:gd name="connsiteY0" fmla="*/ 0 h 914579"/>
                <a:gd name="connsiteX1" fmla="*/ 459715 w 459716"/>
                <a:gd name="connsiteY1" fmla="*/ 0 h 914579"/>
                <a:gd name="connsiteX2" fmla="*/ 459715 w 459716"/>
                <a:gd name="connsiteY2" fmla="*/ 551586 h 914579"/>
                <a:gd name="connsiteX3" fmla="*/ 459716 w 459716"/>
                <a:gd name="connsiteY3" fmla="*/ 551589 h 914579"/>
                <a:gd name="connsiteX4" fmla="*/ 459716 w 459716"/>
                <a:gd name="connsiteY4" fmla="*/ 762838 h 914579"/>
                <a:gd name="connsiteX5" fmla="*/ 436315 w 459716"/>
                <a:gd name="connsiteY5" fmla="*/ 803579 h 914579"/>
                <a:gd name="connsiteX6" fmla="*/ 253260 w 459716"/>
                <a:gd name="connsiteY6" fmla="*/ 909204 h 914579"/>
                <a:gd name="connsiteX7" fmla="*/ 206458 w 459716"/>
                <a:gd name="connsiteY7" fmla="*/ 909204 h 914579"/>
                <a:gd name="connsiteX8" fmla="*/ 23403 w 459716"/>
                <a:gd name="connsiteY8" fmla="*/ 803579 h 914579"/>
                <a:gd name="connsiteX9" fmla="*/ 2 w 459716"/>
                <a:gd name="connsiteY9" fmla="*/ 762838 h 914579"/>
                <a:gd name="connsiteX10" fmla="*/ 2 w 459716"/>
                <a:gd name="connsiteY10" fmla="*/ 640710 h 914579"/>
                <a:gd name="connsiteX11" fmla="*/ 2 w 459716"/>
                <a:gd name="connsiteY11" fmla="*/ 626542 h 914579"/>
                <a:gd name="connsiteX12" fmla="*/ 0 w 459716"/>
                <a:gd name="connsiteY12" fmla="*/ 626542 h 914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9716" h="914579">
                  <a:moveTo>
                    <a:pt x="0" y="0"/>
                  </a:moveTo>
                  <a:lnTo>
                    <a:pt x="459715" y="0"/>
                  </a:lnTo>
                  <a:lnTo>
                    <a:pt x="459715" y="551586"/>
                  </a:lnTo>
                  <a:lnTo>
                    <a:pt x="459716" y="551589"/>
                  </a:lnTo>
                  <a:lnTo>
                    <a:pt x="459716" y="762838"/>
                  </a:lnTo>
                  <a:cubicBezTo>
                    <a:pt x="459716" y="777550"/>
                    <a:pt x="449148" y="796035"/>
                    <a:pt x="436315" y="803579"/>
                  </a:cubicBezTo>
                  <a:cubicBezTo>
                    <a:pt x="253260" y="909204"/>
                    <a:pt x="253260" y="909204"/>
                    <a:pt x="253260" y="909204"/>
                  </a:cubicBezTo>
                  <a:cubicBezTo>
                    <a:pt x="240427" y="916371"/>
                    <a:pt x="219291" y="916371"/>
                    <a:pt x="206458" y="909204"/>
                  </a:cubicBezTo>
                  <a:cubicBezTo>
                    <a:pt x="23403" y="803579"/>
                    <a:pt x="23403" y="803579"/>
                    <a:pt x="23403" y="803579"/>
                  </a:cubicBezTo>
                  <a:cubicBezTo>
                    <a:pt x="10570" y="796035"/>
                    <a:pt x="2" y="777550"/>
                    <a:pt x="2" y="762838"/>
                  </a:cubicBezTo>
                  <a:cubicBezTo>
                    <a:pt x="2" y="710026"/>
                    <a:pt x="2" y="670417"/>
                    <a:pt x="2" y="640710"/>
                  </a:cubicBezTo>
                  <a:lnTo>
                    <a:pt x="2" y="626542"/>
                  </a:lnTo>
                  <a:lnTo>
                    <a:pt x="0" y="626542"/>
                  </a:lnTo>
                  <a:close/>
                </a:path>
              </a:pathLst>
            </a:custGeom>
            <a:gradFill>
              <a:gsLst>
                <a:gs pos="5000">
                  <a:srgbClr val="4D9ED4"/>
                </a:gs>
                <a:gs pos="100000">
                  <a:srgbClr val="0D4AA3"/>
                </a:gs>
              </a:gsLst>
              <a:lin ang="54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Freeform 5"/>
            <p:cNvSpPr/>
            <p:nvPr/>
          </p:nvSpPr>
          <p:spPr bwMode="auto">
            <a:xfrm rot="16200000">
              <a:off x="329935" y="470520"/>
              <a:ext cx="402086" cy="35636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bg1"/>
            </a:solidFill>
            <a:ln w="25400">
              <a:noFill/>
            </a:ln>
            <a:effectLst/>
          </p:spPr>
          <p:txBody>
            <a:bodyPr vert="horz" wrap="square" lIns="91440" tIns="45720" rIns="91440" bIns="45720" numCol="1" anchor="t" anchorCtr="0" compatLnSpc="1"/>
            <a:lstStyle/>
            <a:p>
              <a:endParaRPr lang="zh-CN" altLang="en-US" sz="4800">
                <a:solidFill>
                  <a:prstClr val="black"/>
                </a:solidFill>
              </a:endParaRPr>
            </a:p>
          </p:txBody>
        </p:sp>
        <p:sp>
          <p:nvSpPr>
            <p:cNvPr id="27" name="文本框 26"/>
            <p:cNvSpPr txBox="1"/>
            <p:nvPr/>
          </p:nvSpPr>
          <p:spPr>
            <a:xfrm rot="16200000">
              <a:off x="330923" y="503272"/>
              <a:ext cx="400110" cy="310342"/>
            </a:xfrm>
            <a:prstGeom prst="rect">
              <a:avLst/>
            </a:prstGeom>
            <a:noFill/>
          </p:spPr>
          <p:txBody>
            <a:bodyPr vert="eaVert" wrap="none" rtlCol="0">
              <a:spAutoFit/>
            </a:bodyPr>
            <a:lstStyle/>
            <a:p>
              <a:pPr algn="ctr"/>
              <a:r>
                <a:rPr lang="en-US" altLang="zh-CN" sz="1400" dirty="0" smtClean="0">
                  <a:solidFill>
                    <a:schemeClr val="tx1">
                      <a:lumMod val="75000"/>
                      <a:lumOff val="25000"/>
                    </a:schemeClr>
                  </a:solidFill>
                  <a:effectLst>
                    <a:outerShdw blurRad="25400" dist="25400" dir="2700000" algn="tl">
                      <a:srgbClr val="000000">
                        <a:alpha val="25000"/>
                      </a:srgbClr>
                    </a:outerShdw>
                  </a:effectLst>
                  <a:latin typeface="宋体" panose="02010600030101010101" pitchFamily="2" charset="-122"/>
                  <a:ea typeface="宋体" panose="02010600030101010101" pitchFamily="2" charset="-122"/>
                </a:rPr>
                <a:t>03</a:t>
              </a:r>
              <a:endParaRPr lang="zh-CN" altLang="en-US" sz="1200" dirty="0">
                <a:solidFill>
                  <a:schemeClr val="tx1">
                    <a:lumMod val="75000"/>
                    <a:lumOff val="25000"/>
                  </a:schemeClr>
                </a:solidFill>
                <a:effectLst>
                  <a:outerShdw blurRad="25400" dist="25400" dir="2700000" algn="tl">
                    <a:srgbClr val="000000">
                      <a:alpha val="25000"/>
                    </a:srgbClr>
                  </a:outerShdw>
                </a:effectLst>
                <a:latin typeface="宋体" panose="02010600030101010101" pitchFamily="2" charset="-122"/>
                <a:ea typeface="宋体" panose="02010600030101010101"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自定义版式">
    <p:spTree>
      <p:nvGrpSpPr>
        <p:cNvPr id="1" name=""/>
        <p:cNvGrpSpPr/>
        <p:nvPr/>
      </p:nvGrpSpPr>
      <p:grpSpPr>
        <a:xfrm>
          <a:off x="0" y="0"/>
          <a:ext cx="0" cy="0"/>
          <a:chOff x="0" y="0"/>
          <a:chExt cx="0" cy="0"/>
        </a:xfrm>
      </p:grpSpPr>
      <p:sp>
        <p:nvSpPr>
          <p:cNvPr id="10" name="任意多边形 9"/>
          <p:cNvSpPr/>
          <p:nvPr userDrawn="1"/>
        </p:nvSpPr>
        <p:spPr>
          <a:xfrm>
            <a:off x="0" y="6722772"/>
            <a:ext cx="12192000" cy="135228"/>
          </a:xfrm>
          <a:custGeom>
            <a:avLst/>
            <a:gdLst>
              <a:gd name="connsiteX0" fmla="*/ 7063892 w 12192000"/>
              <a:gd name="connsiteY0" fmla="*/ 0 h 183283"/>
              <a:gd name="connsiteX1" fmla="*/ 12192000 w 12192000"/>
              <a:gd name="connsiteY1" fmla="*/ 0 h 183283"/>
              <a:gd name="connsiteX2" fmla="*/ 12192000 w 12192000"/>
              <a:gd name="connsiteY2" fmla="*/ 88123 h 183283"/>
              <a:gd name="connsiteX3" fmla="*/ 12192000 w 12192000"/>
              <a:gd name="connsiteY3" fmla="*/ 183283 h 183283"/>
              <a:gd name="connsiteX4" fmla="*/ 0 w 12192000"/>
              <a:gd name="connsiteY4" fmla="*/ 183283 h 183283"/>
              <a:gd name="connsiteX5" fmla="*/ 0 w 12192000"/>
              <a:gd name="connsiteY5" fmla="*/ 88123 h 183283"/>
              <a:gd name="connsiteX6" fmla="*/ 6929261 w 12192000"/>
              <a:gd name="connsiteY6" fmla="*/ 88123 h 183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3283">
                <a:moveTo>
                  <a:pt x="7063892" y="0"/>
                </a:moveTo>
                <a:lnTo>
                  <a:pt x="12192000" y="0"/>
                </a:lnTo>
                <a:lnTo>
                  <a:pt x="12192000" y="88123"/>
                </a:lnTo>
                <a:lnTo>
                  <a:pt x="12192000" y="183283"/>
                </a:lnTo>
                <a:lnTo>
                  <a:pt x="0" y="183283"/>
                </a:lnTo>
                <a:lnTo>
                  <a:pt x="0" y="88123"/>
                </a:lnTo>
                <a:lnTo>
                  <a:pt x="6929261" y="88123"/>
                </a:lnTo>
                <a:close/>
              </a:path>
            </a:pathLst>
          </a:custGeom>
          <a:gradFill>
            <a:gsLst>
              <a:gs pos="5000">
                <a:srgbClr val="0D4AA3"/>
              </a:gs>
              <a:gs pos="100000">
                <a:srgbClr val="4D9ED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1"/>
            <a:ext cx="12192000" cy="945977"/>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colorTemperature colorTemp="4700"/>
                    </a14:imgEffect>
                    <a14:imgEffect>
                      <a14:saturation sat="400000"/>
                    </a14:imgEffect>
                  </a14:imgLayer>
                </a14:imgProps>
              </a:ext>
              <a:ext uri="{28A0092B-C50C-407E-A947-70E740481C1C}">
                <a14:useLocalDpi xmlns:a14="http://schemas.microsoft.com/office/drawing/2010/main" val="0"/>
              </a:ext>
            </a:extLst>
          </a:blip>
          <a:srcRect t="35164"/>
          <a:stretch>
            <a:fillRect/>
          </a:stretch>
        </p:blipFill>
        <p:spPr>
          <a:xfrm flipH="1">
            <a:off x="8210550" y="-33252"/>
            <a:ext cx="3981450" cy="980903"/>
          </a:xfrm>
          <a:prstGeom prst="rect">
            <a:avLst/>
          </a:prstGeom>
        </p:spPr>
      </p:pic>
      <p:sp>
        <p:nvSpPr>
          <p:cNvPr id="22" name="文本框 21"/>
          <p:cNvSpPr txBox="1"/>
          <p:nvPr/>
        </p:nvSpPr>
        <p:spPr>
          <a:xfrm>
            <a:off x="1078548" y="275590"/>
            <a:ext cx="2019300" cy="460375"/>
          </a:xfrm>
          <a:prstGeom prst="rect">
            <a:avLst/>
          </a:prstGeom>
          <a:noFill/>
        </p:spPr>
        <p:txBody>
          <a:bodyPr wrap="none" rtlCol="0">
            <a:spAutoFit/>
          </a:bodyPr>
          <a:lstStyle/>
          <a:p>
            <a:pPr algn="ctr"/>
            <a:r>
              <a:rPr lang="zh-CN" altLang="en-US" sz="24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rPr>
              <a:t>后期建设规划</a:t>
            </a:r>
            <a:endParaRPr lang="zh-CN" altLang="en-US" sz="24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endParaRPr>
          </a:p>
        </p:txBody>
      </p:sp>
      <p:grpSp>
        <p:nvGrpSpPr>
          <p:cNvPr id="24" name="组合 23"/>
          <p:cNvGrpSpPr/>
          <p:nvPr userDrawn="1"/>
        </p:nvGrpSpPr>
        <p:grpSpPr>
          <a:xfrm>
            <a:off x="399160" y="-159469"/>
            <a:ext cx="459716" cy="914579"/>
            <a:chOff x="301120" y="1"/>
            <a:chExt cx="459716" cy="914579"/>
          </a:xfrm>
        </p:grpSpPr>
        <p:sp>
          <p:nvSpPr>
            <p:cNvPr id="25" name="任意多边形 24"/>
            <p:cNvSpPr/>
            <p:nvPr/>
          </p:nvSpPr>
          <p:spPr>
            <a:xfrm>
              <a:off x="301120" y="1"/>
              <a:ext cx="459716" cy="914579"/>
            </a:xfrm>
            <a:custGeom>
              <a:avLst/>
              <a:gdLst>
                <a:gd name="connsiteX0" fmla="*/ 0 w 459716"/>
                <a:gd name="connsiteY0" fmla="*/ 0 h 914579"/>
                <a:gd name="connsiteX1" fmla="*/ 459715 w 459716"/>
                <a:gd name="connsiteY1" fmla="*/ 0 h 914579"/>
                <a:gd name="connsiteX2" fmla="*/ 459715 w 459716"/>
                <a:gd name="connsiteY2" fmla="*/ 551586 h 914579"/>
                <a:gd name="connsiteX3" fmla="*/ 459716 w 459716"/>
                <a:gd name="connsiteY3" fmla="*/ 551589 h 914579"/>
                <a:gd name="connsiteX4" fmla="*/ 459716 w 459716"/>
                <a:gd name="connsiteY4" fmla="*/ 762838 h 914579"/>
                <a:gd name="connsiteX5" fmla="*/ 436315 w 459716"/>
                <a:gd name="connsiteY5" fmla="*/ 803579 h 914579"/>
                <a:gd name="connsiteX6" fmla="*/ 253260 w 459716"/>
                <a:gd name="connsiteY6" fmla="*/ 909204 h 914579"/>
                <a:gd name="connsiteX7" fmla="*/ 206458 w 459716"/>
                <a:gd name="connsiteY7" fmla="*/ 909204 h 914579"/>
                <a:gd name="connsiteX8" fmla="*/ 23403 w 459716"/>
                <a:gd name="connsiteY8" fmla="*/ 803579 h 914579"/>
                <a:gd name="connsiteX9" fmla="*/ 2 w 459716"/>
                <a:gd name="connsiteY9" fmla="*/ 762838 h 914579"/>
                <a:gd name="connsiteX10" fmla="*/ 2 w 459716"/>
                <a:gd name="connsiteY10" fmla="*/ 640710 h 914579"/>
                <a:gd name="connsiteX11" fmla="*/ 2 w 459716"/>
                <a:gd name="connsiteY11" fmla="*/ 626542 h 914579"/>
                <a:gd name="connsiteX12" fmla="*/ 0 w 459716"/>
                <a:gd name="connsiteY12" fmla="*/ 626542 h 914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9716" h="914579">
                  <a:moveTo>
                    <a:pt x="0" y="0"/>
                  </a:moveTo>
                  <a:lnTo>
                    <a:pt x="459715" y="0"/>
                  </a:lnTo>
                  <a:lnTo>
                    <a:pt x="459715" y="551586"/>
                  </a:lnTo>
                  <a:lnTo>
                    <a:pt x="459716" y="551589"/>
                  </a:lnTo>
                  <a:lnTo>
                    <a:pt x="459716" y="762838"/>
                  </a:lnTo>
                  <a:cubicBezTo>
                    <a:pt x="459716" y="777550"/>
                    <a:pt x="449148" y="796035"/>
                    <a:pt x="436315" y="803579"/>
                  </a:cubicBezTo>
                  <a:cubicBezTo>
                    <a:pt x="253260" y="909204"/>
                    <a:pt x="253260" y="909204"/>
                    <a:pt x="253260" y="909204"/>
                  </a:cubicBezTo>
                  <a:cubicBezTo>
                    <a:pt x="240427" y="916371"/>
                    <a:pt x="219291" y="916371"/>
                    <a:pt x="206458" y="909204"/>
                  </a:cubicBezTo>
                  <a:cubicBezTo>
                    <a:pt x="23403" y="803579"/>
                    <a:pt x="23403" y="803579"/>
                    <a:pt x="23403" y="803579"/>
                  </a:cubicBezTo>
                  <a:cubicBezTo>
                    <a:pt x="10570" y="796035"/>
                    <a:pt x="2" y="777550"/>
                    <a:pt x="2" y="762838"/>
                  </a:cubicBezTo>
                  <a:cubicBezTo>
                    <a:pt x="2" y="710026"/>
                    <a:pt x="2" y="670417"/>
                    <a:pt x="2" y="640710"/>
                  </a:cubicBezTo>
                  <a:lnTo>
                    <a:pt x="2" y="626542"/>
                  </a:lnTo>
                  <a:lnTo>
                    <a:pt x="0" y="626542"/>
                  </a:lnTo>
                  <a:close/>
                </a:path>
              </a:pathLst>
            </a:custGeom>
            <a:gradFill>
              <a:gsLst>
                <a:gs pos="5000">
                  <a:srgbClr val="4D9ED4"/>
                </a:gs>
                <a:gs pos="100000">
                  <a:srgbClr val="0D4AA3"/>
                </a:gs>
              </a:gsLst>
              <a:lin ang="54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Freeform 5"/>
            <p:cNvSpPr/>
            <p:nvPr/>
          </p:nvSpPr>
          <p:spPr bwMode="auto">
            <a:xfrm rot="16200000">
              <a:off x="329935" y="470520"/>
              <a:ext cx="402086" cy="35636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bg1"/>
            </a:solidFill>
            <a:ln w="25400">
              <a:noFill/>
            </a:ln>
            <a:effectLst/>
          </p:spPr>
          <p:txBody>
            <a:bodyPr vert="horz" wrap="square" lIns="91440" tIns="45720" rIns="91440" bIns="45720" numCol="1" anchor="t" anchorCtr="0" compatLnSpc="1"/>
            <a:lstStyle/>
            <a:p>
              <a:endParaRPr lang="zh-CN" altLang="en-US" sz="4800">
                <a:solidFill>
                  <a:prstClr val="black"/>
                </a:solidFill>
              </a:endParaRPr>
            </a:p>
          </p:txBody>
        </p:sp>
        <p:sp>
          <p:nvSpPr>
            <p:cNvPr id="27" name="文本框 26"/>
            <p:cNvSpPr txBox="1"/>
            <p:nvPr/>
          </p:nvSpPr>
          <p:spPr>
            <a:xfrm rot="16200000">
              <a:off x="330923" y="503272"/>
              <a:ext cx="400110" cy="310342"/>
            </a:xfrm>
            <a:prstGeom prst="rect">
              <a:avLst/>
            </a:prstGeom>
            <a:noFill/>
          </p:spPr>
          <p:txBody>
            <a:bodyPr vert="eaVert" wrap="none" rtlCol="0">
              <a:spAutoFit/>
            </a:bodyPr>
            <a:lstStyle/>
            <a:p>
              <a:pPr algn="ctr"/>
              <a:r>
                <a:rPr lang="en-US" altLang="zh-CN" sz="1400" dirty="0" smtClean="0">
                  <a:solidFill>
                    <a:schemeClr val="tx1">
                      <a:lumMod val="75000"/>
                      <a:lumOff val="25000"/>
                    </a:schemeClr>
                  </a:solidFill>
                  <a:effectLst>
                    <a:outerShdw blurRad="25400" dist="25400" dir="2700000" algn="tl">
                      <a:srgbClr val="000000">
                        <a:alpha val="25000"/>
                      </a:srgbClr>
                    </a:outerShdw>
                  </a:effectLst>
                  <a:latin typeface="宋体" panose="02010600030101010101" pitchFamily="2" charset="-122"/>
                  <a:ea typeface="宋体" panose="02010600030101010101" pitchFamily="2" charset="-122"/>
                </a:rPr>
                <a:t>04</a:t>
              </a:r>
              <a:endParaRPr lang="zh-CN" altLang="en-US" sz="1200" dirty="0">
                <a:solidFill>
                  <a:schemeClr val="tx1">
                    <a:lumMod val="75000"/>
                    <a:lumOff val="25000"/>
                  </a:schemeClr>
                </a:solidFill>
                <a:effectLst>
                  <a:outerShdw blurRad="25400" dist="25400" dir="2700000" algn="tl">
                    <a:srgbClr val="000000">
                      <a:alpha val="25000"/>
                    </a:srgbClr>
                  </a:outerShdw>
                </a:effectLst>
                <a:latin typeface="宋体" panose="02010600030101010101" pitchFamily="2" charset="-122"/>
                <a:ea typeface="宋体" panose="02010600030101010101"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10" name="任意多边形 9"/>
          <p:cNvSpPr/>
          <p:nvPr userDrawn="1"/>
        </p:nvSpPr>
        <p:spPr>
          <a:xfrm>
            <a:off x="0" y="6722772"/>
            <a:ext cx="12192000" cy="135228"/>
          </a:xfrm>
          <a:custGeom>
            <a:avLst/>
            <a:gdLst>
              <a:gd name="connsiteX0" fmla="*/ 7063892 w 12192000"/>
              <a:gd name="connsiteY0" fmla="*/ 0 h 183283"/>
              <a:gd name="connsiteX1" fmla="*/ 12192000 w 12192000"/>
              <a:gd name="connsiteY1" fmla="*/ 0 h 183283"/>
              <a:gd name="connsiteX2" fmla="*/ 12192000 w 12192000"/>
              <a:gd name="connsiteY2" fmla="*/ 88123 h 183283"/>
              <a:gd name="connsiteX3" fmla="*/ 12192000 w 12192000"/>
              <a:gd name="connsiteY3" fmla="*/ 183283 h 183283"/>
              <a:gd name="connsiteX4" fmla="*/ 0 w 12192000"/>
              <a:gd name="connsiteY4" fmla="*/ 183283 h 183283"/>
              <a:gd name="connsiteX5" fmla="*/ 0 w 12192000"/>
              <a:gd name="connsiteY5" fmla="*/ 88123 h 183283"/>
              <a:gd name="connsiteX6" fmla="*/ 6929261 w 12192000"/>
              <a:gd name="connsiteY6" fmla="*/ 88123 h 183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3283">
                <a:moveTo>
                  <a:pt x="7063892" y="0"/>
                </a:moveTo>
                <a:lnTo>
                  <a:pt x="12192000" y="0"/>
                </a:lnTo>
                <a:lnTo>
                  <a:pt x="12192000" y="88123"/>
                </a:lnTo>
                <a:lnTo>
                  <a:pt x="12192000" y="183283"/>
                </a:lnTo>
                <a:lnTo>
                  <a:pt x="0" y="183283"/>
                </a:lnTo>
                <a:lnTo>
                  <a:pt x="0" y="88123"/>
                </a:lnTo>
                <a:lnTo>
                  <a:pt x="6929261" y="88123"/>
                </a:lnTo>
                <a:close/>
              </a:path>
            </a:pathLst>
          </a:custGeom>
          <a:gradFill>
            <a:gsLst>
              <a:gs pos="5000">
                <a:srgbClr val="0D4AA3"/>
              </a:gs>
              <a:gs pos="100000">
                <a:srgbClr val="4D9ED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nvSpPr>
        <p:spPr>
          <a:xfrm>
            <a:off x="0" y="1"/>
            <a:ext cx="12192000" cy="945977"/>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colorTemperature colorTemp="4700"/>
                    </a14:imgEffect>
                    <a14:imgEffect>
                      <a14:saturation sat="400000"/>
                    </a14:imgEffect>
                  </a14:imgLayer>
                </a14:imgProps>
              </a:ext>
              <a:ext uri="{28A0092B-C50C-407E-A947-70E740481C1C}">
                <a14:useLocalDpi xmlns:a14="http://schemas.microsoft.com/office/drawing/2010/main" val="0"/>
              </a:ext>
            </a:extLst>
          </a:blip>
          <a:srcRect t="35164"/>
          <a:stretch>
            <a:fillRect/>
          </a:stretch>
        </p:blipFill>
        <p:spPr>
          <a:xfrm flipH="1">
            <a:off x="8210550" y="-33252"/>
            <a:ext cx="3981450" cy="980903"/>
          </a:xfrm>
          <a:prstGeom prst="rect">
            <a:avLst/>
          </a:prstGeom>
        </p:spPr>
      </p:pic>
      <p:sp>
        <p:nvSpPr>
          <p:cNvPr id="22" name="文本框 21"/>
          <p:cNvSpPr txBox="1"/>
          <p:nvPr/>
        </p:nvSpPr>
        <p:spPr>
          <a:xfrm>
            <a:off x="1078548" y="275590"/>
            <a:ext cx="2019300" cy="460375"/>
          </a:xfrm>
          <a:prstGeom prst="rect">
            <a:avLst/>
          </a:prstGeom>
          <a:noFill/>
        </p:spPr>
        <p:txBody>
          <a:bodyPr wrap="none" rtlCol="0">
            <a:spAutoFit/>
          </a:bodyPr>
          <a:lstStyle/>
          <a:p>
            <a:pPr algn="ctr"/>
            <a:r>
              <a:rPr lang="zh-CN" altLang="en-US" sz="24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sym typeface="+mn-ea"/>
              </a:rPr>
              <a:t>应用研究介绍</a:t>
            </a:r>
            <a:endParaRPr lang="zh-CN" altLang="en-US" sz="24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endParaRPr>
          </a:p>
        </p:txBody>
      </p:sp>
      <p:grpSp>
        <p:nvGrpSpPr>
          <p:cNvPr id="24" name="组合 23"/>
          <p:cNvGrpSpPr/>
          <p:nvPr userDrawn="1"/>
        </p:nvGrpSpPr>
        <p:grpSpPr>
          <a:xfrm>
            <a:off x="399160" y="-159469"/>
            <a:ext cx="459716" cy="914579"/>
            <a:chOff x="301120" y="1"/>
            <a:chExt cx="459716" cy="914579"/>
          </a:xfrm>
        </p:grpSpPr>
        <p:sp>
          <p:nvSpPr>
            <p:cNvPr id="25" name="任意多边形 24"/>
            <p:cNvSpPr/>
            <p:nvPr/>
          </p:nvSpPr>
          <p:spPr>
            <a:xfrm>
              <a:off x="301120" y="1"/>
              <a:ext cx="459716" cy="914579"/>
            </a:xfrm>
            <a:custGeom>
              <a:avLst/>
              <a:gdLst>
                <a:gd name="connsiteX0" fmla="*/ 0 w 459716"/>
                <a:gd name="connsiteY0" fmla="*/ 0 h 914579"/>
                <a:gd name="connsiteX1" fmla="*/ 459715 w 459716"/>
                <a:gd name="connsiteY1" fmla="*/ 0 h 914579"/>
                <a:gd name="connsiteX2" fmla="*/ 459715 w 459716"/>
                <a:gd name="connsiteY2" fmla="*/ 551586 h 914579"/>
                <a:gd name="connsiteX3" fmla="*/ 459716 w 459716"/>
                <a:gd name="connsiteY3" fmla="*/ 551589 h 914579"/>
                <a:gd name="connsiteX4" fmla="*/ 459716 w 459716"/>
                <a:gd name="connsiteY4" fmla="*/ 762838 h 914579"/>
                <a:gd name="connsiteX5" fmla="*/ 436315 w 459716"/>
                <a:gd name="connsiteY5" fmla="*/ 803579 h 914579"/>
                <a:gd name="connsiteX6" fmla="*/ 253260 w 459716"/>
                <a:gd name="connsiteY6" fmla="*/ 909204 h 914579"/>
                <a:gd name="connsiteX7" fmla="*/ 206458 w 459716"/>
                <a:gd name="connsiteY7" fmla="*/ 909204 h 914579"/>
                <a:gd name="connsiteX8" fmla="*/ 23403 w 459716"/>
                <a:gd name="connsiteY8" fmla="*/ 803579 h 914579"/>
                <a:gd name="connsiteX9" fmla="*/ 2 w 459716"/>
                <a:gd name="connsiteY9" fmla="*/ 762838 h 914579"/>
                <a:gd name="connsiteX10" fmla="*/ 2 w 459716"/>
                <a:gd name="connsiteY10" fmla="*/ 640710 h 914579"/>
                <a:gd name="connsiteX11" fmla="*/ 2 w 459716"/>
                <a:gd name="connsiteY11" fmla="*/ 626542 h 914579"/>
                <a:gd name="connsiteX12" fmla="*/ 0 w 459716"/>
                <a:gd name="connsiteY12" fmla="*/ 626542 h 914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9716" h="914579">
                  <a:moveTo>
                    <a:pt x="0" y="0"/>
                  </a:moveTo>
                  <a:lnTo>
                    <a:pt x="459715" y="0"/>
                  </a:lnTo>
                  <a:lnTo>
                    <a:pt x="459715" y="551586"/>
                  </a:lnTo>
                  <a:lnTo>
                    <a:pt x="459716" y="551589"/>
                  </a:lnTo>
                  <a:lnTo>
                    <a:pt x="459716" y="762838"/>
                  </a:lnTo>
                  <a:cubicBezTo>
                    <a:pt x="459716" y="777550"/>
                    <a:pt x="449148" y="796035"/>
                    <a:pt x="436315" y="803579"/>
                  </a:cubicBezTo>
                  <a:cubicBezTo>
                    <a:pt x="253260" y="909204"/>
                    <a:pt x="253260" y="909204"/>
                    <a:pt x="253260" y="909204"/>
                  </a:cubicBezTo>
                  <a:cubicBezTo>
                    <a:pt x="240427" y="916371"/>
                    <a:pt x="219291" y="916371"/>
                    <a:pt x="206458" y="909204"/>
                  </a:cubicBezTo>
                  <a:cubicBezTo>
                    <a:pt x="23403" y="803579"/>
                    <a:pt x="23403" y="803579"/>
                    <a:pt x="23403" y="803579"/>
                  </a:cubicBezTo>
                  <a:cubicBezTo>
                    <a:pt x="10570" y="796035"/>
                    <a:pt x="2" y="777550"/>
                    <a:pt x="2" y="762838"/>
                  </a:cubicBezTo>
                  <a:cubicBezTo>
                    <a:pt x="2" y="710026"/>
                    <a:pt x="2" y="670417"/>
                    <a:pt x="2" y="640710"/>
                  </a:cubicBezTo>
                  <a:lnTo>
                    <a:pt x="2" y="626542"/>
                  </a:lnTo>
                  <a:lnTo>
                    <a:pt x="0" y="626542"/>
                  </a:lnTo>
                  <a:close/>
                </a:path>
              </a:pathLst>
            </a:custGeom>
            <a:gradFill>
              <a:gsLst>
                <a:gs pos="5000">
                  <a:srgbClr val="4D9ED4"/>
                </a:gs>
                <a:gs pos="100000">
                  <a:srgbClr val="0D4AA3"/>
                </a:gs>
              </a:gsLst>
              <a:lin ang="54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Freeform 5"/>
            <p:cNvSpPr/>
            <p:nvPr/>
          </p:nvSpPr>
          <p:spPr bwMode="auto">
            <a:xfrm rot="16200000">
              <a:off x="329935" y="470520"/>
              <a:ext cx="402086" cy="35636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bg1"/>
            </a:solidFill>
            <a:ln w="25400">
              <a:noFill/>
            </a:ln>
            <a:effectLst/>
          </p:spPr>
          <p:txBody>
            <a:bodyPr vert="horz" wrap="square" lIns="91440" tIns="45720" rIns="91440" bIns="45720" numCol="1" anchor="t" anchorCtr="0" compatLnSpc="1"/>
            <a:lstStyle/>
            <a:p>
              <a:endParaRPr lang="zh-CN" altLang="en-US" sz="4800">
                <a:solidFill>
                  <a:prstClr val="black"/>
                </a:solidFill>
              </a:endParaRPr>
            </a:p>
          </p:txBody>
        </p:sp>
        <p:sp>
          <p:nvSpPr>
            <p:cNvPr id="27" name="文本框 26"/>
            <p:cNvSpPr txBox="1"/>
            <p:nvPr/>
          </p:nvSpPr>
          <p:spPr>
            <a:xfrm rot="16200000">
              <a:off x="332888" y="504773"/>
              <a:ext cx="398145" cy="307340"/>
            </a:xfrm>
            <a:prstGeom prst="rect">
              <a:avLst/>
            </a:prstGeom>
            <a:noFill/>
          </p:spPr>
          <p:txBody>
            <a:bodyPr vert="eaVert" wrap="none" rtlCol="0">
              <a:spAutoFit/>
            </a:bodyPr>
            <a:lstStyle/>
            <a:p>
              <a:pPr algn="ctr"/>
              <a:r>
                <a:rPr lang="en-US" altLang="zh-CN" sz="1400" dirty="0" smtClean="0">
                  <a:solidFill>
                    <a:schemeClr val="tx1">
                      <a:lumMod val="75000"/>
                      <a:lumOff val="25000"/>
                    </a:schemeClr>
                  </a:solidFill>
                  <a:effectLst>
                    <a:outerShdw blurRad="25400" dist="25400" dir="2700000" algn="tl">
                      <a:srgbClr val="000000">
                        <a:alpha val="25000"/>
                      </a:srgbClr>
                    </a:outerShdw>
                  </a:effectLst>
                  <a:latin typeface="宋体" panose="02010600030101010101" pitchFamily="2" charset="-122"/>
                  <a:ea typeface="宋体" panose="02010600030101010101" pitchFamily="2" charset="-122"/>
                </a:rPr>
                <a:t>01</a:t>
              </a:r>
              <a:endParaRPr lang="zh-CN" altLang="en-US" sz="1200" dirty="0">
                <a:solidFill>
                  <a:schemeClr val="tx1">
                    <a:lumMod val="75000"/>
                    <a:lumOff val="25000"/>
                  </a:schemeClr>
                </a:solidFill>
                <a:effectLst>
                  <a:outerShdw blurRad="25400" dist="25400" dir="2700000" algn="tl">
                    <a:srgbClr val="000000">
                      <a:alpha val="25000"/>
                    </a:srgbClr>
                  </a:outerShdw>
                </a:effectLst>
                <a:latin typeface="宋体" panose="02010600030101010101" pitchFamily="2" charset="-122"/>
                <a:ea typeface="宋体" panose="02010600030101010101"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
        <p:nvSpPr>
          <p:cNvPr id="5" name="任意多边形 4"/>
          <p:cNvSpPr/>
          <p:nvPr userDrawn="1"/>
        </p:nvSpPr>
        <p:spPr>
          <a:xfrm>
            <a:off x="0" y="6722772"/>
            <a:ext cx="12192000" cy="135228"/>
          </a:xfrm>
          <a:custGeom>
            <a:avLst/>
            <a:gdLst>
              <a:gd name="connsiteX0" fmla="*/ 7063892 w 12192000"/>
              <a:gd name="connsiteY0" fmla="*/ 0 h 183283"/>
              <a:gd name="connsiteX1" fmla="*/ 12192000 w 12192000"/>
              <a:gd name="connsiteY1" fmla="*/ 0 h 183283"/>
              <a:gd name="connsiteX2" fmla="*/ 12192000 w 12192000"/>
              <a:gd name="connsiteY2" fmla="*/ 88123 h 183283"/>
              <a:gd name="connsiteX3" fmla="*/ 12192000 w 12192000"/>
              <a:gd name="connsiteY3" fmla="*/ 183283 h 183283"/>
              <a:gd name="connsiteX4" fmla="*/ 0 w 12192000"/>
              <a:gd name="connsiteY4" fmla="*/ 183283 h 183283"/>
              <a:gd name="connsiteX5" fmla="*/ 0 w 12192000"/>
              <a:gd name="connsiteY5" fmla="*/ 88123 h 183283"/>
              <a:gd name="connsiteX6" fmla="*/ 6929261 w 12192000"/>
              <a:gd name="connsiteY6" fmla="*/ 88123 h 183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3283">
                <a:moveTo>
                  <a:pt x="7063892" y="0"/>
                </a:moveTo>
                <a:lnTo>
                  <a:pt x="12192000" y="0"/>
                </a:lnTo>
                <a:lnTo>
                  <a:pt x="12192000" y="88123"/>
                </a:lnTo>
                <a:lnTo>
                  <a:pt x="12192000" y="183283"/>
                </a:lnTo>
                <a:lnTo>
                  <a:pt x="0" y="183283"/>
                </a:lnTo>
                <a:lnTo>
                  <a:pt x="0" y="88123"/>
                </a:lnTo>
                <a:lnTo>
                  <a:pt x="6929261" y="88123"/>
                </a:lnTo>
                <a:close/>
              </a:path>
            </a:pathLst>
          </a:custGeom>
          <a:gradFill>
            <a:gsLst>
              <a:gs pos="5000">
                <a:srgbClr val="0D4AA3"/>
              </a:gs>
              <a:gs pos="100000">
                <a:srgbClr val="4D9ED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0" y="1"/>
            <a:ext cx="12192000" cy="945977"/>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p:cNvPicPr>
            <a:picLocks noChangeAspect="1"/>
          </p:cNvPicPr>
          <p:nvPr/>
        </p:nvPicPr>
        <p:blipFill rotWithShape="1">
          <a:blip r:embed="rId2">
            <a:lum bright="70000" contrast="-70000"/>
            <a:extLst>
              <a:ext uri="{BEBA8EAE-BF5A-486C-A8C5-ECC9F3942E4B}">
                <a14:imgProps xmlns:a14="http://schemas.microsoft.com/office/drawing/2010/main">
                  <a14:imgLayer r:embed="rId3">
                    <a14:imgEffect>
                      <a14:colorTemperature colorTemp="4700"/>
                    </a14:imgEffect>
                    <a14:imgEffect>
                      <a14:saturation sat="400000"/>
                    </a14:imgEffect>
                  </a14:imgLayer>
                </a14:imgProps>
              </a:ext>
              <a:ext uri="{28A0092B-C50C-407E-A947-70E740481C1C}">
                <a14:useLocalDpi xmlns:a14="http://schemas.microsoft.com/office/drawing/2010/main" val="0"/>
              </a:ext>
            </a:extLst>
          </a:blip>
          <a:srcRect t="35164"/>
          <a:stretch>
            <a:fillRect/>
          </a:stretch>
        </p:blipFill>
        <p:spPr>
          <a:xfrm flipH="1">
            <a:off x="8210550" y="-33252"/>
            <a:ext cx="3981450" cy="980903"/>
          </a:xfrm>
          <a:prstGeom prst="rect">
            <a:avLst/>
          </a:prstGeom>
        </p:spPr>
      </p:pic>
      <p:sp>
        <p:nvSpPr>
          <p:cNvPr id="3" name="文本框 2"/>
          <p:cNvSpPr txBox="1"/>
          <p:nvPr/>
        </p:nvSpPr>
        <p:spPr>
          <a:xfrm>
            <a:off x="1129348" y="275590"/>
            <a:ext cx="1407160" cy="460375"/>
          </a:xfrm>
          <a:prstGeom prst="rect">
            <a:avLst/>
          </a:prstGeom>
          <a:noFill/>
        </p:spPr>
        <p:txBody>
          <a:bodyPr wrap="none" rtlCol="0">
            <a:spAutoFit/>
          </a:bodyPr>
          <a:lstStyle/>
          <a:p>
            <a:pPr algn="ctr"/>
            <a:r>
              <a:rPr lang="zh-CN" altLang="en-US" sz="24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rPr>
              <a:t>系统登录</a:t>
            </a:r>
            <a:endParaRPr lang="zh-CN" altLang="en-US" sz="24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endParaRPr>
          </a:p>
        </p:txBody>
      </p:sp>
      <p:grpSp>
        <p:nvGrpSpPr>
          <p:cNvPr id="6" name="组合 5"/>
          <p:cNvGrpSpPr/>
          <p:nvPr userDrawn="1"/>
        </p:nvGrpSpPr>
        <p:grpSpPr>
          <a:xfrm>
            <a:off x="399160" y="-159469"/>
            <a:ext cx="459716" cy="914579"/>
            <a:chOff x="301120" y="1"/>
            <a:chExt cx="459716" cy="914579"/>
          </a:xfrm>
        </p:grpSpPr>
        <p:sp>
          <p:nvSpPr>
            <p:cNvPr id="7" name="任意多边形 6"/>
            <p:cNvSpPr/>
            <p:nvPr/>
          </p:nvSpPr>
          <p:spPr>
            <a:xfrm>
              <a:off x="301120" y="1"/>
              <a:ext cx="459716" cy="914579"/>
            </a:xfrm>
            <a:custGeom>
              <a:avLst/>
              <a:gdLst>
                <a:gd name="connsiteX0" fmla="*/ 0 w 459716"/>
                <a:gd name="connsiteY0" fmla="*/ 0 h 914579"/>
                <a:gd name="connsiteX1" fmla="*/ 459715 w 459716"/>
                <a:gd name="connsiteY1" fmla="*/ 0 h 914579"/>
                <a:gd name="connsiteX2" fmla="*/ 459715 w 459716"/>
                <a:gd name="connsiteY2" fmla="*/ 551586 h 914579"/>
                <a:gd name="connsiteX3" fmla="*/ 459716 w 459716"/>
                <a:gd name="connsiteY3" fmla="*/ 551589 h 914579"/>
                <a:gd name="connsiteX4" fmla="*/ 459716 w 459716"/>
                <a:gd name="connsiteY4" fmla="*/ 762838 h 914579"/>
                <a:gd name="connsiteX5" fmla="*/ 436315 w 459716"/>
                <a:gd name="connsiteY5" fmla="*/ 803579 h 914579"/>
                <a:gd name="connsiteX6" fmla="*/ 253260 w 459716"/>
                <a:gd name="connsiteY6" fmla="*/ 909204 h 914579"/>
                <a:gd name="connsiteX7" fmla="*/ 206458 w 459716"/>
                <a:gd name="connsiteY7" fmla="*/ 909204 h 914579"/>
                <a:gd name="connsiteX8" fmla="*/ 23403 w 459716"/>
                <a:gd name="connsiteY8" fmla="*/ 803579 h 914579"/>
                <a:gd name="connsiteX9" fmla="*/ 2 w 459716"/>
                <a:gd name="connsiteY9" fmla="*/ 762838 h 914579"/>
                <a:gd name="connsiteX10" fmla="*/ 2 w 459716"/>
                <a:gd name="connsiteY10" fmla="*/ 640710 h 914579"/>
                <a:gd name="connsiteX11" fmla="*/ 2 w 459716"/>
                <a:gd name="connsiteY11" fmla="*/ 626542 h 914579"/>
                <a:gd name="connsiteX12" fmla="*/ 0 w 459716"/>
                <a:gd name="connsiteY12" fmla="*/ 626542 h 914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9716" h="914579">
                  <a:moveTo>
                    <a:pt x="0" y="0"/>
                  </a:moveTo>
                  <a:lnTo>
                    <a:pt x="459715" y="0"/>
                  </a:lnTo>
                  <a:lnTo>
                    <a:pt x="459715" y="551586"/>
                  </a:lnTo>
                  <a:lnTo>
                    <a:pt x="459716" y="551589"/>
                  </a:lnTo>
                  <a:lnTo>
                    <a:pt x="459716" y="762838"/>
                  </a:lnTo>
                  <a:cubicBezTo>
                    <a:pt x="459716" y="777550"/>
                    <a:pt x="449148" y="796035"/>
                    <a:pt x="436315" y="803579"/>
                  </a:cubicBezTo>
                  <a:cubicBezTo>
                    <a:pt x="253260" y="909204"/>
                    <a:pt x="253260" y="909204"/>
                    <a:pt x="253260" y="909204"/>
                  </a:cubicBezTo>
                  <a:cubicBezTo>
                    <a:pt x="240427" y="916371"/>
                    <a:pt x="219291" y="916371"/>
                    <a:pt x="206458" y="909204"/>
                  </a:cubicBezTo>
                  <a:cubicBezTo>
                    <a:pt x="23403" y="803579"/>
                    <a:pt x="23403" y="803579"/>
                    <a:pt x="23403" y="803579"/>
                  </a:cubicBezTo>
                  <a:cubicBezTo>
                    <a:pt x="10570" y="796035"/>
                    <a:pt x="2" y="777550"/>
                    <a:pt x="2" y="762838"/>
                  </a:cubicBezTo>
                  <a:cubicBezTo>
                    <a:pt x="2" y="710026"/>
                    <a:pt x="2" y="670417"/>
                    <a:pt x="2" y="640710"/>
                  </a:cubicBezTo>
                  <a:lnTo>
                    <a:pt x="2" y="626542"/>
                  </a:lnTo>
                  <a:lnTo>
                    <a:pt x="0" y="626542"/>
                  </a:lnTo>
                  <a:close/>
                </a:path>
              </a:pathLst>
            </a:custGeom>
            <a:gradFill>
              <a:gsLst>
                <a:gs pos="5000">
                  <a:srgbClr val="4D9ED4"/>
                </a:gs>
                <a:gs pos="100000">
                  <a:srgbClr val="0D4AA3"/>
                </a:gs>
              </a:gsLst>
              <a:lin ang="5400000" scaled="0"/>
            </a:gra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Freeform 5"/>
            <p:cNvSpPr/>
            <p:nvPr/>
          </p:nvSpPr>
          <p:spPr bwMode="auto">
            <a:xfrm rot="16200000">
              <a:off x="329935" y="470520"/>
              <a:ext cx="402086" cy="356367"/>
            </a:xfrm>
            <a:custGeom>
              <a:avLst/>
              <a:gdLst>
                <a:gd name="T0" fmla="*/ 407 w 1375"/>
                <a:gd name="T1" fmla="*/ 1218 h 1218"/>
                <a:gd name="T2" fmla="*/ 299 w 1375"/>
                <a:gd name="T3" fmla="*/ 1156 h 1218"/>
                <a:gd name="T4" fmla="*/ 19 w 1375"/>
                <a:gd name="T5" fmla="*/ 671 h 1218"/>
                <a:gd name="T6" fmla="*/ 19 w 1375"/>
                <a:gd name="T7" fmla="*/ 547 h 1218"/>
                <a:gd name="T8" fmla="*/ 299 w 1375"/>
                <a:gd name="T9" fmla="*/ 62 h 1218"/>
                <a:gd name="T10" fmla="*/ 407 w 1375"/>
                <a:gd name="T11" fmla="*/ 0 h 1218"/>
                <a:gd name="T12" fmla="*/ 967 w 1375"/>
                <a:gd name="T13" fmla="*/ 0 h 1218"/>
                <a:gd name="T14" fmla="*/ 1075 w 1375"/>
                <a:gd name="T15" fmla="*/ 62 h 1218"/>
                <a:gd name="T16" fmla="*/ 1355 w 1375"/>
                <a:gd name="T17" fmla="*/ 547 h 1218"/>
                <a:gd name="T18" fmla="*/ 1355 w 1375"/>
                <a:gd name="T19" fmla="*/ 671 h 1218"/>
                <a:gd name="T20" fmla="*/ 1075 w 1375"/>
                <a:gd name="T21" fmla="*/ 1156 h 1218"/>
                <a:gd name="T22" fmla="*/ 967 w 1375"/>
                <a:gd name="T23" fmla="*/ 1218 h 1218"/>
                <a:gd name="T24" fmla="*/ 407 w 1375"/>
                <a:gd name="T25" fmla="*/ 121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75" h="1218">
                  <a:moveTo>
                    <a:pt x="407" y="1218"/>
                  </a:moveTo>
                  <a:cubicBezTo>
                    <a:pt x="368" y="1218"/>
                    <a:pt x="319" y="1190"/>
                    <a:pt x="299" y="1156"/>
                  </a:cubicBezTo>
                  <a:cubicBezTo>
                    <a:pt x="19" y="671"/>
                    <a:pt x="19" y="671"/>
                    <a:pt x="19" y="671"/>
                  </a:cubicBezTo>
                  <a:cubicBezTo>
                    <a:pt x="0" y="637"/>
                    <a:pt x="0" y="581"/>
                    <a:pt x="19" y="547"/>
                  </a:cubicBezTo>
                  <a:cubicBezTo>
                    <a:pt x="299" y="62"/>
                    <a:pt x="299" y="62"/>
                    <a:pt x="299" y="62"/>
                  </a:cubicBezTo>
                  <a:cubicBezTo>
                    <a:pt x="319" y="28"/>
                    <a:pt x="368" y="0"/>
                    <a:pt x="407" y="0"/>
                  </a:cubicBezTo>
                  <a:cubicBezTo>
                    <a:pt x="967" y="0"/>
                    <a:pt x="967" y="0"/>
                    <a:pt x="967" y="0"/>
                  </a:cubicBezTo>
                  <a:cubicBezTo>
                    <a:pt x="1007" y="0"/>
                    <a:pt x="1055" y="28"/>
                    <a:pt x="1075" y="62"/>
                  </a:cubicBezTo>
                  <a:cubicBezTo>
                    <a:pt x="1355" y="547"/>
                    <a:pt x="1355" y="547"/>
                    <a:pt x="1355" y="547"/>
                  </a:cubicBezTo>
                  <a:cubicBezTo>
                    <a:pt x="1375" y="581"/>
                    <a:pt x="1375" y="637"/>
                    <a:pt x="1355" y="671"/>
                  </a:cubicBezTo>
                  <a:cubicBezTo>
                    <a:pt x="1075" y="1156"/>
                    <a:pt x="1075" y="1156"/>
                    <a:pt x="1075" y="1156"/>
                  </a:cubicBezTo>
                  <a:cubicBezTo>
                    <a:pt x="1055" y="1190"/>
                    <a:pt x="1007" y="1218"/>
                    <a:pt x="967" y="1218"/>
                  </a:cubicBezTo>
                  <a:lnTo>
                    <a:pt x="407" y="1218"/>
                  </a:lnTo>
                  <a:close/>
                </a:path>
              </a:pathLst>
            </a:custGeom>
            <a:solidFill>
              <a:schemeClr val="bg1"/>
            </a:solidFill>
            <a:ln w="25400">
              <a:noFill/>
            </a:ln>
            <a:effectLst/>
          </p:spPr>
          <p:txBody>
            <a:bodyPr vert="horz" wrap="square" lIns="91440" tIns="45720" rIns="91440" bIns="45720" numCol="1" anchor="t" anchorCtr="0" compatLnSpc="1"/>
            <a:lstStyle/>
            <a:p>
              <a:endParaRPr lang="zh-CN" altLang="en-US" sz="4800">
                <a:solidFill>
                  <a:prstClr val="black"/>
                </a:solidFill>
              </a:endParaRPr>
            </a:p>
          </p:txBody>
        </p:sp>
        <p:sp>
          <p:nvSpPr>
            <p:cNvPr id="9" name="文本框 8"/>
            <p:cNvSpPr txBox="1"/>
            <p:nvPr/>
          </p:nvSpPr>
          <p:spPr>
            <a:xfrm rot="16200000">
              <a:off x="330923" y="503272"/>
              <a:ext cx="400110" cy="310341"/>
            </a:xfrm>
            <a:prstGeom prst="rect">
              <a:avLst/>
            </a:prstGeom>
            <a:noFill/>
          </p:spPr>
          <p:txBody>
            <a:bodyPr vert="eaVert" wrap="none" rtlCol="0">
              <a:spAutoFit/>
            </a:bodyPr>
            <a:lstStyle/>
            <a:p>
              <a:pPr algn="ctr"/>
              <a:r>
                <a:rPr lang="en-US" altLang="zh-CN" sz="1400" dirty="0" smtClean="0">
                  <a:solidFill>
                    <a:schemeClr val="tx1">
                      <a:lumMod val="75000"/>
                      <a:lumOff val="25000"/>
                    </a:schemeClr>
                  </a:solidFill>
                  <a:effectLst>
                    <a:outerShdw blurRad="25400" dist="25400" dir="2700000" algn="tl">
                      <a:srgbClr val="000000">
                        <a:alpha val="25000"/>
                      </a:srgbClr>
                    </a:outerShdw>
                  </a:effectLst>
                  <a:latin typeface="宋体" panose="02010600030101010101" pitchFamily="2" charset="-122"/>
                  <a:ea typeface="宋体" panose="02010600030101010101" pitchFamily="2" charset="-122"/>
                </a:rPr>
                <a:t>01</a:t>
              </a:r>
              <a:endParaRPr lang="zh-CN" altLang="en-US" sz="1200" dirty="0">
                <a:solidFill>
                  <a:schemeClr val="tx1">
                    <a:lumMod val="75000"/>
                    <a:lumOff val="25000"/>
                  </a:schemeClr>
                </a:solidFill>
                <a:effectLst>
                  <a:outerShdw blurRad="25400" dist="25400" dir="2700000" algn="tl">
                    <a:srgbClr val="000000">
                      <a:alpha val="25000"/>
                    </a:srgbClr>
                  </a:outerShdw>
                </a:effectLst>
                <a:latin typeface="宋体" panose="02010600030101010101" pitchFamily="2" charset="-122"/>
                <a:ea typeface="宋体" panose="02010600030101010101"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7" Type="http://schemas.openxmlformats.org/officeDocument/2006/relationships/slideLayout" Target="../slideLayouts/slideLayout14.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Lst>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4.xml"/><Relationship Id="rId4" Type="http://schemas.openxmlformats.org/officeDocument/2006/relationships/tags" Target="../tags/tag12.xml"/><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4.xml"/><Relationship Id="rId2" Type="http://schemas.openxmlformats.org/officeDocument/2006/relationships/image" Target="../media/image14.jpeg"/><Relationship Id="rId1" Type="http://schemas.openxmlformats.org/officeDocument/2006/relationships/tags" Target="../tags/tag13.xml"/></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4.xml"/><Relationship Id="rId3" Type="http://schemas.openxmlformats.org/officeDocument/2006/relationships/image" Target="../media/image15.jpeg"/><Relationship Id="rId2" Type="http://schemas.openxmlformats.org/officeDocument/2006/relationships/tags" Target="../tags/tag15.xml"/><Relationship Id="rId1" Type="http://schemas.openxmlformats.org/officeDocument/2006/relationships/tags" Target="../tags/tag14.xml"/></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4.xml"/><Relationship Id="rId3" Type="http://schemas.openxmlformats.org/officeDocument/2006/relationships/image" Target="../media/image16.jpeg"/><Relationship Id="rId2" Type="http://schemas.openxmlformats.org/officeDocument/2006/relationships/tags" Target="../tags/tag17.xml"/><Relationship Id="rId1" Type="http://schemas.openxmlformats.org/officeDocument/2006/relationships/tags" Target="../tags/tag16.xml"/></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4.xml"/><Relationship Id="rId4" Type="http://schemas.openxmlformats.org/officeDocument/2006/relationships/tags" Target="../tags/tag19.xml"/><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tags" Target="../tags/tag18.xml"/></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4.xml"/><Relationship Id="rId2" Type="http://schemas.openxmlformats.org/officeDocument/2006/relationships/image" Target="../media/image19.jpeg"/><Relationship Id="rId1" Type="http://schemas.openxmlformats.org/officeDocument/2006/relationships/tags" Target="../tags/tag20.xml"/></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4.xml"/><Relationship Id="rId2" Type="http://schemas.openxmlformats.org/officeDocument/2006/relationships/image" Target="../media/image20.jpeg"/><Relationship Id="rId1" Type="http://schemas.openxmlformats.org/officeDocument/2006/relationships/tags" Target="../tags/tag21.xml"/></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3.xml"/><Relationship Id="rId3" Type="http://schemas.openxmlformats.org/officeDocument/2006/relationships/slideLayout" Target="../slideLayouts/slideLayout4.xml"/><Relationship Id="rId2" Type="http://schemas.openxmlformats.org/officeDocument/2006/relationships/image" Target="../media/image21.jpeg"/><Relationship Id="rId1" Type="http://schemas.openxmlformats.org/officeDocument/2006/relationships/tags" Target="../tags/tag22.xml"/></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4.xml"/><Relationship Id="rId4" Type="http://schemas.openxmlformats.org/officeDocument/2006/relationships/tags" Target="../tags/tag24.xml"/><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tags" Target="../tags/tag23.xml"/></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4.xml"/><Relationship Id="rId2" Type="http://schemas.openxmlformats.org/officeDocument/2006/relationships/image" Target="../media/image24.jpeg"/><Relationship Id="rId1" Type="http://schemas.openxmlformats.org/officeDocument/2006/relationships/tags" Target="../tags/tag25.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16.xml"/><Relationship Id="rId4" Type="http://schemas.openxmlformats.org/officeDocument/2006/relationships/slideLayout" Target="../slideLayouts/slideLayout4.xml"/><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tags" Target="../tags/tag26.xml"/></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4.xml"/><Relationship Id="rId2" Type="http://schemas.openxmlformats.org/officeDocument/2006/relationships/image" Target="../media/image27.jpeg"/><Relationship Id="rId1" Type="http://schemas.openxmlformats.org/officeDocument/2006/relationships/tags" Target="../tags/tag27.xml"/></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4.xml"/><Relationship Id="rId2" Type="http://schemas.openxmlformats.org/officeDocument/2006/relationships/image" Target="../media/image28.jpeg"/><Relationship Id="rId1" Type="http://schemas.openxmlformats.org/officeDocument/2006/relationships/tags" Target="../tags/tag28.xml"/></Relationships>
</file>

<file path=ppt/slides/_rels/slide23.xml.rels><?xml version="1.0" encoding="UTF-8" standalone="yes"?>
<Relationships xmlns="http://schemas.openxmlformats.org/package/2006/relationships"><Relationship Id="rId6" Type="http://schemas.openxmlformats.org/officeDocument/2006/relationships/notesSlide" Target="../notesSlides/notesSlide19.xml"/><Relationship Id="rId5" Type="http://schemas.openxmlformats.org/officeDocument/2006/relationships/slideLayout" Target="../slideLayouts/slideLayout4.xml"/><Relationship Id="rId4" Type="http://schemas.openxmlformats.org/officeDocument/2006/relationships/image" Target="../media/image31.jpeg"/><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tags" Target="../tags/tag29.xml"/></Relationships>
</file>

<file path=ppt/slides/_rels/slide24.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4.xml"/><Relationship Id="rId2" Type="http://schemas.openxmlformats.org/officeDocument/2006/relationships/image" Target="../media/image32.jpeg"/><Relationship Id="rId1" Type="http://schemas.openxmlformats.org/officeDocument/2006/relationships/tags" Target="../tags/tag30.xml"/></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4.xml"/><Relationship Id="rId2" Type="http://schemas.openxmlformats.org/officeDocument/2006/relationships/image" Target="../media/image33.jpeg"/><Relationship Id="rId1" Type="http://schemas.openxmlformats.org/officeDocument/2006/relationships/tags" Target="../tags/tag31.xml"/></Relationships>
</file>

<file path=ppt/slides/_rels/slide26.xml.rels><?xml version="1.0" encoding="UTF-8" standalone="yes"?>
<Relationships xmlns="http://schemas.openxmlformats.org/package/2006/relationships"><Relationship Id="rId6" Type="http://schemas.openxmlformats.org/officeDocument/2006/relationships/notesSlide" Target="../notesSlides/notesSlide22.xml"/><Relationship Id="rId5" Type="http://schemas.openxmlformats.org/officeDocument/2006/relationships/slideLayout" Target="../slideLayouts/slideLayout4.xml"/><Relationship Id="rId4" Type="http://schemas.openxmlformats.org/officeDocument/2006/relationships/image" Target="../media/image36.jpeg"/><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tags" Target="../tags/tag32.xml"/></Relationships>
</file>

<file path=ppt/slides/_rels/slide27.xml.rels><?xml version="1.0" encoding="UTF-8" standalone="yes"?>
<Relationships xmlns="http://schemas.openxmlformats.org/package/2006/relationships"><Relationship Id="rId5" Type="http://schemas.openxmlformats.org/officeDocument/2006/relationships/notesSlide" Target="../notesSlides/notesSlide23.xml"/><Relationship Id="rId4" Type="http://schemas.openxmlformats.org/officeDocument/2006/relationships/slideLayout" Target="../slideLayouts/slideLayout4.xml"/><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tags" Target="../tags/tag33.xml"/></Relationships>
</file>

<file path=ppt/slides/_rels/slide28.xml.rels><?xml version="1.0" encoding="UTF-8" standalone="yes"?>
<Relationships xmlns="http://schemas.openxmlformats.org/package/2006/relationships"><Relationship Id="rId5" Type="http://schemas.openxmlformats.org/officeDocument/2006/relationships/notesSlide" Target="../notesSlides/notesSlide24.xml"/><Relationship Id="rId4" Type="http://schemas.openxmlformats.org/officeDocument/2006/relationships/slideLayout" Target="../slideLayouts/slideLayout4.xml"/><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tags" Target="../tags/tag34.xml"/></Relationships>
</file>

<file path=ppt/slides/_rels/slide29.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4.xml"/><Relationship Id="rId2" Type="http://schemas.openxmlformats.org/officeDocument/2006/relationships/image" Target="../media/image41.jpeg"/><Relationship Id="rId1" Type="http://schemas.openxmlformats.org/officeDocument/2006/relationships/tags" Target="../tags/tag3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jpe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26.xml"/><Relationship Id="rId3" Type="http://schemas.openxmlformats.org/officeDocument/2006/relationships/slideLayout" Target="../slideLayouts/slideLayout4.xml"/><Relationship Id="rId2" Type="http://schemas.openxmlformats.org/officeDocument/2006/relationships/image" Target="../media/image42.jpeg"/><Relationship Id="rId1" Type="http://schemas.openxmlformats.org/officeDocument/2006/relationships/tags" Target="../tags/tag36.xml"/></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4.xml"/><Relationship Id="rId2" Type="http://schemas.openxmlformats.org/officeDocument/2006/relationships/image" Target="../media/image43.jpeg"/><Relationship Id="rId1" Type="http://schemas.openxmlformats.org/officeDocument/2006/relationships/tags" Target="../tags/tag37.xml"/></Relationships>
</file>

<file path=ppt/slides/_rels/slide32.xml.rels><?xml version="1.0" encoding="UTF-8" standalone="yes"?>
<Relationships xmlns="http://schemas.openxmlformats.org/package/2006/relationships"><Relationship Id="rId6" Type="http://schemas.openxmlformats.org/officeDocument/2006/relationships/notesSlide" Target="../notesSlides/notesSlide28.xml"/><Relationship Id="rId5" Type="http://schemas.openxmlformats.org/officeDocument/2006/relationships/slideLayout" Target="../slideLayouts/slideLayout4.xml"/><Relationship Id="rId4" Type="http://schemas.openxmlformats.org/officeDocument/2006/relationships/image" Target="../media/image46.jpeg"/><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tags" Target="../tags/tag38.xml"/></Relationships>
</file>

<file path=ppt/slides/_rels/slide33.xml.rels><?xml version="1.0" encoding="UTF-8" standalone="yes"?>
<Relationships xmlns="http://schemas.openxmlformats.org/package/2006/relationships"><Relationship Id="rId4" Type="http://schemas.openxmlformats.org/officeDocument/2006/relationships/notesSlide" Target="../notesSlides/notesSlide29.xml"/><Relationship Id="rId3" Type="http://schemas.openxmlformats.org/officeDocument/2006/relationships/slideLayout" Target="../slideLayouts/slideLayout4.xml"/><Relationship Id="rId2" Type="http://schemas.openxmlformats.org/officeDocument/2006/relationships/image" Target="../media/image47.jpeg"/><Relationship Id="rId1" Type="http://schemas.openxmlformats.org/officeDocument/2006/relationships/tags" Target="../tags/tag39.xml"/></Relationships>
</file>

<file path=ppt/slides/_rels/slide34.xml.rels><?xml version="1.0" encoding="UTF-8" standalone="yes"?>
<Relationships xmlns="http://schemas.openxmlformats.org/package/2006/relationships"><Relationship Id="rId4" Type="http://schemas.openxmlformats.org/officeDocument/2006/relationships/notesSlide" Target="../notesSlides/notesSlide30.xml"/><Relationship Id="rId3" Type="http://schemas.openxmlformats.org/officeDocument/2006/relationships/slideLayout" Target="../slideLayouts/slideLayout4.xml"/><Relationship Id="rId2" Type="http://schemas.openxmlformats.org/officeDocument/2006/relationships/image" Target="../media/image48.jpeg"/><Relationship Id="rId1" Type="http://schemas.openxmlformats.org/officeDocument/2006/relationships/tags" Target="../tags/tag40.xml"/></Relationships>
</file>

<file path=ppt/slides/_rels/slide35.xml.rels><?xml version="1.0" encoding="UTF-8" standalone="yes"?>
<Relationships xmlns="http://schemas.openxmlformats.org/package/2006/relationships"><Relationship Id="rId6" Type="http://schemas.openxmlformats.org/officeDocument/2006/relationships/notesSlide" Target="../notesSlides/notesSlide31.xml"/><Relationship Id="rId5" Type="http://schemas.openxmlformats.org/officeDocument/2006/relationships/slideLayout" Target="../slideLayouts/slideLayout4.xml"/><Relationship Id="rId4" Type="http://schemas.openxmlformats.org/officeDocument/2006/relationships/image" Target="../media/image50.jpeg"/><Relationship Id="rId3" Type="http://schemas.openxmlformats.org/officeDocument/2006/relationships/tags" Target="../tags/tag42.xml"/><Relationship Id="rId2" Type="http://schemas.openxmlformats.org/officeDocument/2006/relationships/image" Target="../media/image49.jpeg"/><Relationship Id="rId1" Type="http://schemas.openxmlformats.org/officeDocument/2006/relationships/tags" Target="../tags/tag41.xml"/></Relationships>
</file>

<file path=ppt/slides/_rels/slide36.xml.rels><?xml version="1.0" encoding="UTF-8" standalone="yes"?>
<Relationships xmlns="http://schemas.openxmlformats.org/package/2006/relationships"><Relationship Id="rId4" Type="http://schemas.openxmlformats.org/officeDocument/2006/relationships/notesSlide" Target="../notesSlides/notesSlide32.xml"/><Relationship Id="rId3" Type="http://schemas.openxmlformats.org/officeDocument/2006/relationships/slideLayout" Target="../slideLayouts/slideLayout4.xml"/><Relationship Id="rId2" Type="http://schemas.openxmlformats.org/officeDocument/2006/relationships/image" Target="../media/image51.jpeg"/><Relationship Id="rId1" Type="http://schemas.openxmlformats.org/officeDocument/2006/relationships/tags" Target="../tags/tag43.xml"/></Relationships>
</file>

<file path=ppt/slides/_rels/slide37.xml.rels><?xml version="1.0" encoding="UTF-8" standalone="yes"?>
<Relationships xmlns="http://schemas.openxmlformats.org/package/2006/relationships"><Relationship Id="rId4" Type="http://schemas.openxmlformats.org/officeDocument/2006/relationships/notesSlide" Target="../notesSlides/notesSlide33.xml"/><Relationship Id="rId3" Type="http://schemas.openxmlformats.org/officeDocument/2006/relationships/slideLayout" Target="../slideLayouts/slideLayout4.xml"/><Relationship Id="rId2" Type="http://schemas.openxmlformats.org/officeDocument/2006/relationships/image" Target="../media/image52.jpeg"/><Relationship Id="rId1" Type="http://schemas.openxmlformats.org/officeDocument/2006/relationships/tags" Target="../tags/tag44.xml"/></Relationships>
</file>

<file path=ppt/slides/_rels/slide38.xml.rels><?xml version="1.0" encoding="UTF-8" standalone="yes"?>
<Relationships xmlns="http://schemas.openxmlformats.org/package/2006/relationships"><Relationship Id="rId5" Type="http://schemas.openxmlformats.org/officeDocument/2006/relationships/notesSlide" Target="../notesSlides/notesSlide34.xml"/><Relationship Id="rId4" Type="http://schemas.openxmlformats.org/officeDocument/2006/relationships/slideLayout" Target="../slideLayouts/slideLayout4.xml"/><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tags" Target="../tags/tag45.xml"/></Relationships>
</file>

<file path=ppt/slides/_rels/slide39.xml.rels><?xml version="1.0" encoding="UTF-8" standalone="yes"?>
<Relationships xmlns="http://schemas.openxmlformats.org/package/2006/relationships"><Relationship Id="rId4" Type="http://schemas.openxmlformats.org/officeDocument/2006/relationships/notesSlide" Target="../notesSlides/notesSlide35.xml"/><Relationship Id="rId3" Type="http://schemas.openxmlformats.org/officeDocument/2006/relationships/slideLayout" Target="../slideLayouts/slideLayout4.xml"/><Relationship Id="rId2" Type="http://schemas.openxmlformats.org/officeDocument/2006/relationships/image" Target="../media/image55.jpeg"/><Relationship Id="rId1" Type="http://schemas.openxmlformats.org/officeDocument/2006/relationships/tags" Target="../tags/tag46.xml"/></Relationships>
</file>

<file path=ppt/slides/_rels/slide4.xml.rels><?xml version="1.0" encoding="UTF-8" standalone="yes"?>
<Relationships xmlns="http://schemas.openxmlformats.org/package/2006/relationships"><Relationship Id="rId9" Type="http://schemas.openxmlformats.org/officeDocument/2006/relationships/vmlDrawing" Target="../drawings/vmlDrawing1.vml"/><Relationship Id="rId8" Type="http://schemas.openxmlformats.org/officeDocument/2006/relationships/slideLayout" Target="../slideLayouts/slideLayout2.xml"/><Relationship Id="rId7" Type="http://schemas.openxmlformats.org/officeDocument/2006/relationships/image" Target="../media/image7.jpeg"/><Relationship Id="rId6" Type="http://schemas.openxmlformats.org/officeDocument/2006/relationships/tags" Target="../tags/tag3.xml"/><Relationship Id="rId5" Type="http://schemas.openxmlformats.org/officeDocument/2006/relationships/image" Target="../media/image6.png"/><Relationship Id="rId4" Type="http://schemas.openxmlformats.org/officeDocument/2006/relationships/tags" Target="../tags/tag2.xml"/><Relationship Id="rId3" Type="http://schemas.openxmlformats.org/officeDocument/2006/relationships/image" Target="../media/image5.wmf"/><Relationship Id="rId2" Type="http://schemas.openxmlformats.org/officeDocument/2006/relationships/oleObject" Target="../embeddings/oleObject1.bin"/><Relationship Id="rId10" Type="http://schemas.openxmlformats.org/officeDocument/2006/relationships/notesSlide" Target="../notesSlides/notesSlide1.xml"/><Relationship Id="rId1" Type="http://schemas.openxmlformats.org/officeDocument/2006/relationships/tags" Target="../tags/tag1.xml"/></Relationships>
</file>

<file path=ppt/slides/_rels/slide40.xml.rels><?xml version="1.0" encoding="UTF-8" standalone="yes"?>
<Relationships xmlns="http://schemas.openxmlformats.org/package/2006/relationships"><Relationship Id="rId4" Type="http://schemas.openxmlformats.org/officeDocument/2006/relationships/notesSlide" Target="../notesSlides/notesSlide36.xml"/><Relationship Id="rId3" Type="http://schemas.openxmlformats.org/officeDocument/2006/relationships/slideLayout" Target="../slideLayouts/slideLayout4.xml"/><Relationship Id="rId2" Type="http://schemas.openxmlformats.org/officeDocument/2006/relationships/image" Target="../media/image56.jpeg"/><Relationship Id="rId1" Type="http://schemas.openxmlformats.org/officeDocument/2006/relationships/tags" Target="../tags/tag47.xml"/></Relationships>
</file>

<file path=ppt/slides/_rels/slide41.xml.rels><?xml version="1.0" encoding="UTF-8" standalone="yes"?>
<Relationships xmlns="http://schemas.openxmlformats.org/package/2006/relationships"><Relationship Id="rId4" Type="http://schemas.openxmlformats.org/officeDocument/2006/relationships/notesSlide" Target="../notesSlides/notesSlide37.xml"/><Relationship Id="rId3" Type="http://schemas.openxmlformats.org/officeDocument/2006/relationships/slideLayout" Target="../slideLayouts/slideLayout4.xml"/><Relationship Id="rId2" Type="http://schemas.openxmlformats.org/officeDocument/2006/relationships/image" Target="../media/image57.jpeg"/><Relationship Id="rId1" Type="http://schemas.openxmlformats.org/officeDocument/2006/relationships/tags" Target="../tags/tag48.xml"/></Relationships>
</file>

<file path=ppt/slides/_rels/slide42.xml.rels><?xml version="1.0" encoding="UTF-8" standalone="yes"?>
<Relationships xmlns="http://schemas.openxmlformats.org/package/2006/relationships"><Relationship Id="rId4" Type="http://schemas.openxmlformats.org/officeDocument/2006/relationships/notesSlide" Target="../notesSlides/notesSlide38.xml"/><Relationship Id="rId3" Type="http://schemas.openxmlformats.org/officeDocument/2006/relationships/slideLayout" Target="../slideLayouts/slideLayout4.xml"/><Relationship Id="rId2" Type="http://schemas.openxmlformats.org/officeDocument/2006/relationships/image" Target="../media/image58.jpeg"/><Relationship Id="rId1" Type="http://schemas.openxmlformats.org/officeDocument/2006/relationships/tags" Target="../tags/tag49.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4.xml"/><Relationship Id="rId1" Type="http://schemas.openxmlformats.org/officeDocument/2006/relationships/image" Target="../media/image59.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4.xml"/><Relationship Id="rId1" Type="http://schemas.openxmlformats.org/officeDocument/2006/relationships/image" Target="../media/image60.jpeg"/></Relationships>
</file>

<file path=ppt/slides/_rels/slide45.xml.rels><?xml version="1.0" encoding="UTF-8" standalone="yes"?>
<Relationships xmlns="http://schemas.openxmlformats.org/package/2006/relationships"><Relationship Id="rId4" Type="http://schemas.openxmlformats.org/officeDocument/2006/relationships/notesSlide" Target="../notesSlides/notesSlide41.xml"/><Relationship Id="rId3" Type="http://schemas.openxmlformats.org/officeDocument/2006/relationships/slideLayout" Target="../slideLayouts/slideLayout4.xml"/><Relationship Id="rId2" Type="http://schemas.openxmlformats.org/officeDocument/2006/relationships/image" Target="../media/image62.jpeg"/><Relationship Id="rId1" Type="http://schemas.openxmlformats.org/officeDocument/2006/relationships/image" Target="../media/image61.jpeg"/></Relationships>
</file>

<file path=ppt/slides/_rels/slide46.xml.rels><?xml version="1.0" encoding="UTF-8" standalone="yes"?>
<Relationships xmlns="http://schemas.openxmlformats.org/package/2006/relationships"><Relationship Id="rId4" Type="http://schemas.openxmlformats.org/officeDocument/2006/relationships/notesSlide" Target="../notesSlides/notesSlide42.xml"/><Relationship Id="rId3" Type="http://schemas.openxmlformats.org/officeDocument/2006/relationships/slideLayout" Target="../slideLayouts/slideLayout4.xml"/><Relationship Id="rId2" Type="http://schemas.openxmlformats.org/officeDocument/2006/relationships/image" Target="../media/image63.jpeg"/><Relationship Id="rId1" Type="http://schemas.openxmlformats.org/officeDocument/2006/relationships/tags" Target="../tags/tag50.xml"/></Relationships>
</file>

<file path=ppt/slides/_rels/slide47.xml.rels><?xml version="1.0" encoding="UTF-8" standalone="yes"?>
<Relationships xmlns="http://schemas.openxmlformats.org/package/2006/relationships"><Relationship Id="rId6" Type="http://schemas.openxmlformats.org/officeDocument/2006/relationships/notesSlide" Target="../notesSlides/notesSlide43.xml"/><Relationship Id="rId5" Type="http://schemas.openxmlformats.org/officeDocument/2006/relationships/slideLayout" Target="../slideLayouts/slideLayout4.xml"/><Relationship Id="rId4" Type="http://schemas.openxmlformats.org/officeDocument/2006/relationships/tags" Target="../tags/tag52.xml"/><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tags" Target="../tags/tag51.xml"/></Relationships>
</file>

<file path=ppt/slides/_rels/slide48.xml.rels><?xml version="1.0" encoding="UTF-8" standalone="yes"?>
<Relationships xmlns="http://schemas.openxmlformats.org/package/2006/relationships"><Relationship Id="rId4" Type="http://schemas.openxmlformats.org/officeDocument/2006/relationships/notesSlide" Target="../notesSlides/notesSlide44.xml"/><Relationship Id="rId3" Type="http://schemas.openxmlformats.org/officeDocument/2006/relationships/slideLayout" Target="../slideLayouts/slideLayout4.xml"/><Relationship Id="rId2" Type="http://schemas.openxmlformats.org/officeDocument/2006/relationships/image" Target="../media/image66.jpeg"/><Relationship Id="rId1" Type="http://schemas.openxmlformats.org/officeDocument/2006/relationships/tags" Target="../tags/tag53.xml"/></Relationships>
</file>

<file path=ppt/slides/_rels/slide49.xml.rels><?xml version="1.0" encoding="UTF-8" standalone="yes"?>
<Relationships xmlns="http://schemas.openxmlformats.org/package/2006/relationships"><Relationship Id="rId4" Type="http://schemas.openxmlformats.org/officeDocument/2006/relationships/notesSlide" Target="../notesSlides/notesSlide45.xml"/><Relationship Id="rId3" Type="http://schemas.openxmlformats.org/officeDocument/2006/relationships/slideLayout" Target="../slideLayouts/slideLayout4.xml"/><Relationship Id="rId2" Type="http://schemas.openxmlformats.org/officeDocument/2006/relationships/image" Target="../media/image67.jpeg"/><Relationship Id="rId1" Type="http://schemas.openxmlformats.org/officeDocument/2006/relationships/tags" Target="../tags/tag54.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9.xml"/><Relationship Id="rId2" Type="http://schemas.openxmlformats.org/officeDocument/2006/relationships/image" Target="../media/image7.jpeg"/><Relationship Id="rId1" Type="http://schemas.openxmlformats.org/officeDocument/2006/relationships/tags" Target="../tags/tag4.xml"/></Relationships>
</file>

<file path=ppt/slides/_rels/slide50.xml.rels><?xml version="1.0" encoding="UTF-8" standalone="yes"?>
<Relationships xmlns="http://schemas.openxmlformats.org/package/2006/relationships"><Relationship Id="rId4" Type="http://schemas.openxmlformats.org/officeDocument/2006/relationships/notesSlide" Target="../notesSlides/notesSlide46.xml"/><Relationship Id="rId3" Type="http://schemas.openxmlformats.org/officeDocument/2006/relationships/slideLayout" Target="../slideLayouts/slideLayout4.xml"/><Relationship Id="rId2" Type="http://schemas.openxmlformats.org/officeDocument/2006/relationships/image" Target="../media/image68.jpeg"/><Relationship Id="rId1" Type="http://schemas.openxmlformats.org/officeDocument/2006/relationships/tags" Target="../tags/tag55.xml"/></Relationships>
</file>

<file path=ppt/slides/_rels/slide51.xml.rels><?xml version="1.0" encoding="UTF-8" standalone="yes"?>
<Relationships xmlns="http://schemas.openxmlformats.org/package/2006/relationships"><Relationship Id="rId4" Type="http://schemas.openxmlformats.org/officeDocument/2006/relationships/notesSlide" Target="../notesSlides/notesSlide47.xml"/><Relationship Id="rId3" Type="http://schemas.openxmlformats.org/officeDocument/2006/relationships/slideLayout" Target="../slideLayouts/slideLayout4.xml"/><Relationship Id="rId2" Type="http://schemas.openxmlformats.org/officeDocument/2006/relationships/image" Target="../media/image69.jpeg"/><Relationship Id="rId1" Type="http://schemas.openxmlformats.org/officeDocument/2006/relationships/tags" Target="../tags/tag56.xml"/></Relationships>
</file>

<file path=ppt/slides/_rels/slide52.xml.rels><?xml version="1.0" encoding="UTF-8" standalone="yes"?>
<Relationships xmlns="http://schemas.openxmlformats.org/package/2006/relationships"><Relationship Id="rId5" Type="http://schemas.openxmlformats.org/officeDocument/2006/relationships/notesSlide" Target="../notesSlides/notesSlide48.xml"/><Relationship Id="rId4" Type="http://schemas.openxmlformats.org/officeDocument/2006/relationships/slideLayout" Target="../slideLayouts/slideLayout4.xml"/><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tags" Target="../tags/tag57.xml"/></Relationships>
</file>

<file path=ppt/slides/_rels/slide53.xml.rels><?xml version="1.0" encoding="UTF-8" standalone="yes"?>
<Relationships xmlns="http://schemas.openxmlformats.org/package/2006/relationships"><Relationship Id="rId5" Type="http://schemas.openxmlformats.org/officeDocument/2006/relationships/notesSlide" Target="../notesSlides/notesSlide49.xml"/><Relationship Id="rId4" Type="http://schemas.openxmlformats.org/officeDocument/2006/relationships/slideLayout" Target="../slideLayouts/slideLayout4.xml"/><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tags" Target="../tags/tag58.xml"/></Relationships>
</file>

<file path=ppt/slides/_rels/slide54.xml.rels><?xml version="1.0" encoding="UTF-8" standalone="yes"?>
<Relationships xmlns="http://schemas.openxmlformats.org/package/2006/relationships"><Relationship Id="rId4" Type="http://schemas.openxmlformats.org/officeDocument/2006/relationships/notesSlide" Target="../notesSlides/notesSlide50.xml"/><Relationship Id="rId3" Type="http://schemas.openxmlformats.org/officeDocument/2006/relationships/slideLayout" Target="../slideLayouts/slideLayout4.xml"/><Relationship Id="rId2" Type="http://schemas.openxmlformats.org/officeDocument/2006/relationships/image" Target="../media/image74.jpeg"/><Relationship Id="rId1" Type="http://schemas.openxmlformats.org/officeDocument/2006/relationships/tags" Target="../tags/tag59.xml"/></Relationships>
</file>

<file path=ppt/slides/_rels/slide55.xml.rels><?xml version="1.0" encoding="UTF-8" standalone="yes"?>
<Relationships xmlns="http://schemas.openxmlformats.org/package/2006/relationships"><Relationship Id="rId4" Type="http://schemas.openxmlformats.org/officeDocument/2006/relationships/notesSlide" Target="../notesSlides/notesSlide51.xml"/><Relationship Id="rId3" Type="http://schemas.openxmlformats.org/officeDocument/2006/relationships/slideLayout" Target="../slideLayouts/slideLayout4.xml"/><Relationship Id="rId2" Type="http://schemas.openxmlformats.org/officeDocument/2006/relationships/image" Target="../media/image75.jpeg"/><Relationship Id="rId1" Type="http://schemas.openxmlformats.org/officeDocument/2006/relationships/tags" Target="../tags/tag60.xml"/></Relationships>
</file>

<file path=ppt/slides/_rels/slide56.xml.rels><?xml version="1.0" encoding="UTF-8" standalone="yes"?>
<Relationships xmlns="http://schemas.openxmlformats.org/package/2006/relationships"><Relationship Id="rId4" Type="http://schemas.openxmlformats.org/officeDocument/2006/relationships/notesSlide" Target="../notesSlides/notesSlide52.xml"/><Relationship Id="rId3" Type="http://schemas.openxmlformats.org/officeDocument/2006/relationships/slideLayout" Target="../slideLayouts/slideLayout4.xml"/><Relationship Id="rId2" Type="http://schemas.openxmlformats.org/officeDocument/2006/relationships/image" Target="../media/image76.jpeg"/><Relationship Id="rId1" Type="http://schemas.openxmlformats.org/officeDocument/2006/relationships/tags" Target="../tags/tag61.xml"/></Relationships>
</file>

<file path=ppt/slides/_rels/slide57.xml.rels><?xml version="1.0" encoding="UTF-8" standalone="yes"?>
<Relationships xmlns="http://schemas.openxmlformats.org/package/2006/relationships"><Relationship Id="rId4" Type="http://schemas.openxmlformats.org/officeDocument/2006/relationships/notesSlide" Target="../notesSlides/notesSlide53.xml"/><Relationship Id="rId3" Type="http://schemas.openxmlformats.org/officeDocument/2006/relationships/slideLayout" Target="../slideLayouts/slideLayout4.xml"/><Relationship Id="rId2" Type="http://schemas.openxmlformats.org/officeDocument/2006/relationships/image" Target="../media/image77.jpeg"/><Relationship Id="rId1" Type="http://schemas.openxmlformats.org/officeDocument/2006/relationships/tags" Target="../tags/tag62.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4.xml"/><Relationship Id="rId1" Type="http://schemas.openxmlformats.org/officeDocument/2006/relationships/image" Target="../media/image78.jpeg"/></Relationships>
</file>

<file path=ppt/slides/_rels/slide59.xml.rels><?xml version="1.0" encoding="UTF-8" standalone="yes"?>
<Relationships xmlns="http://schemas.openxmlformats.org/package/2006/relationships"><Relationship Id="rId4" Type="http://schemas.openxmlformats.org/officeDocument/2006/relationships/notesSlide" Target="../notesSlides/notesSlide55.xml"/><Relationship Id="rId3" Type="http://schemas.openxmlformats.org/officeDocument/2006/relationships/slideLayout" Target="../slideLayouts/slideLayout4.xml"/><Relationship Id="rId2" Type="http://schemas.openxmlformats.org/officeDocument/2006/relationships/image" Target="../media/image79.jpeg"/><Relationship Id="rId1" Type="http://schemas.openxmlformats.org/officeDocument/2006/relationships/tags" Target="../tags/tag63.xml"/></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9.xml"/><Relationship Id="rId2" Type="http://schemas.openxmlformats.org/officeDocument/2006/relationships/image" Target="../media/image8.jpeg"/><Relationship Id="rId1" Type="http://schemas.openxmlformats.org/officeDocument/2006/relationships/tags" Target="../tags/tag5.xml"/></Relationships>
</file>

<file path=ppt/slides/_rels/slide60.xml.rels><?xml version="1.0" encoding="UTF-8" standalone="yes"?>
<Relationships xmlns="http://schemas.openxmlformats.org/package/2006/relationships"><Relationship Id="rId5" Type="http://schemas.openxmlformats.org/officeDocument/2006/relationships/notesSlide" Target="../notesSlides/notesSlide56.xml"/><Relationship Id="rId4" Type="http://schemas.openxmlformats.org/officeDocument/2006/relationships/slideLayout" Target="../slideLayouts/slideLayout4.xml"/><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tags" Target="../tags/tag64.xml"/></Relationships>
</file>

<file path=ppt/slides/_rels/slide61.xml.rels><?xml version="1.0" encoding="UTF-8" standalone="yes"?>
<Relationships xmlns="http://schemas.openxmlformats.org/package/2006/relationships"><Relationship Id="rId4" Type="http://schemas.openxmlformats.org/officeDocument/2006/relationships/notesSlide" Target="../notesSlides/notesSlide57.xml"/><Relationship Id="rId3" Type="http://schemas.openxmlformats.org/officeDocument/2006/relationships/slideLayout" Target="../slideLayouts/slideLayout4.xml"/><Relationship Id="rId2" Type="http://schemas.openxmlformats.org/officeDocument/2006/relationships/image" Target="../media/image82.jpeg"/><Relationship Id="rId1" Type="http://schemas.openxmlformats.org/officeDocument/2006/relationships/tags" Target="../tags/tag65.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4.xml"/><Relationship Id="rId1" Type="http://schemas.openxmlformats.org/officeDocument/2006/relationships/image" Target="../media/image83.jpeg"/></Relationships>
</file>

<file path=ppt/slides/_rels/slide63.xml.rels><?xml version="1.0" encoding="UTF-8" standalone="yes"?>
<Relationships xmlns="http://schemas.openxmlformats.org/package/2006/relationships"><Relationship Id="rId4" Type="http://schemas.openxmlformats.org/officeDocument/2006/relationships/notesSlide" Target="../notesSlides/notesSlide59.xml"/><Relationship Id="rId3" Type="http://schemas.openxmlformats.org/officeDocument/2006/relationships/slideLayout" Target="../slideLayouts/slideLayout4.xml"/><Relationship Id="rId2" Type="http://schemas.openxmlformats.org/officeDocument/2006/relationships/image" Target="../media/image84.jpeg"/><Relationship Id="rId1" Type="http://schemas.openxmlformats.org/officeDocument/2006/relationships/tags" Target="../tags/tag66.xml"/></Relationships>
</file>

<file path=ppt/slides/_rels/slide64.xml.rels><?xml version="1.0" encoding="UTF-8" standalone="yes"?>
<Relationships xmlns="http://schemas.openxmlformats.org/package/2006/relationships"><Relationship Id="rId5" Type="http://schemas.openxmlformats.org/officeDocument/2006/relationships/notesSlide" Target="../notesSlides/notesSlide60.xml"/><Relationship Id="rId4" Type="http://schemas.openxmlformats.org/officeDocument/2006/relationships/slideLayout" Target="../slideLayouts/slideLayout4.xml"/><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tags" Target="../tags/tag67.xml"/></Relationships>
</file>

<file path=ppt/slides/_rels/slide65.xml.rels><?xml version="1.0" encoding="UTF-8" standalone="yes"?>
<Relationships xmlns="http://schemas.openxmlformats.org/package/2006/relationships"><Relationship Id="rId4" Type="http://schemas.openxmlformats.org/officeDocument/2006/relationships/notesSlide" Target="../notesSlides/notesSlide61.xml"/><Relationship Id="rId3" Type="http://schemas.openxmlformats.org/officeDocument/2006/relationships/slideLayout" Target="../slideLayouts/slideLayout4.xml"/><Relationship Id="rId2" Type="http://schemas.openxmlformats.org/officeDocument/2006/relationships/image" Target="../media/image87.jpeg"/><Relationship Id="rId1" Type="http://schemas.openxmlformats.org/officeDocument/2006/relationships/tags" Target="../tags/tag68.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4.xml"/><Relationship Id="rId1" Type="http://schemas.openxmlformats.org/officeDocument/2006/relationships/image" Target="../media/image88.jpeg"/></Relationships>
</file>

<file path=ppt/slides/_rels/slide67.xml.rels><?xml version="1.0" encoding="UTF-8" standalone="yes"?>
<Relationships xmlns="http://schemas.openxmlformats.org/package/2006/relationships"><Relationship Id="rId4" Type="http://schemas.openxmlformats.org/officeDocument/2006/relationships/notesSlide" Target="../notesSlides/notesSlide63.xml"/><Relationship Id="rId3" Type="http://schemas.openxmlformats.org/officeDocument/2006/relationships/slideLayout" Target="../slideLayouts/slideLayout4.xml"/><Relationship Id="rId2" Type="http://schemas.openxmlformats.org/officeDocument/2006/relationships/image" Target="../media/image89.jpeg"/><Relationship Id="rId1" Type="http://schemas.openxmlformats.org/officeDocument/2006/relationships/tags" Target="../tags/tag69.xml"/></Relationships>
</file>

<file path=ppt/slides/_rels/slide68.xml.rels><?xml version="1.0" encoding="UTF-8" standalone="yes"?>
<Relationships xmlns="http://schemas.openxmlformats.org/package/2006/relationships"><Relationship Id="rId5" Type="http://schemas.openxmlformats.org/officeDocument/2006/relationships/notesSlide" Target="../notesSlides/notesSlide64.xml"/><Relationship Id="rId4" Type="http://schemas.openxmlformats.org/officeDocument/2006/relationships/slideLayout" Target="../slideLayouts/slideLayout4.xml"/><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tags" Target="../tags/tag70.xml"/></Relationships>
</file>

<file path=ppt/slides/_rels/slide69.xml.rels><?xml version="1.0" encoding="UTF-8" standalone="yes"?>
<Relationships xmlns="http://schemas.openxmlformats.org/package/2006/relationships"><Relationship Id="rId4" Type="http://schemas.openxmlformats.org/officeDocument/2006/relationships/notesSlide" Target="../notesSlides/notesSlide65.xml"/><Relationship Id="rId3" Type="http://schemas.openxmlformats.org/officeDocument/2006/relationships/slideLayout" Target="../slideLayouts/slideLayout4.xml"/><Relationship Id="rId2" Type="http://schemas.openxmlformats.org/officeDocument/2006/relationships/image" Target="../media/image92.jpeg"/><Relationship Id="rId1" Type="http://schemas.openxmlformats.org/officeDocument/2006/relationships/tags" Target="../tags/tag71.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9.xml"/><Relationship Id="rId2" Type="http://schemas.openxmlformats.org/officeDocument/2006/relationships/image" Target="../media/image9.jpeg"/><Relationship Id="rId1" Type="http://schemas.openxmlformats.org/officeDocument/2006/relationships/tags" Target="../tags/tag6.xml"/></Relationships>
</file>

<file path=ppt/slides/_rels/slide70.xml.rels><?xml version="1.0" encoding="UTF-8" standalone="yes"?>
<Relationships xmlns="http://schemas.openxmlformats.org/package/2006/relationships"><Relationship Id="rId4" Type="http://schemas.openxmlformats.org/officeDocument/2006/relationships/notesSlide" Target="../notesSlides/notesSlide66.xml"/><Relationship Id="rId3" Type="http://schemas.openxmlformats.org/officeDocument/2006/relationships/slideLayout" Target="../slideLayouts/slideLayout4.xml"/><Relationship Id="rId2" Type="http://schemas.openxmlformats.org/officeDocument/2006/relationships/image" Target="../media/image93.jpeg"/><Relationship Id="rId1" Type="http://schemas.openxmlformats.org/officeDocument/2006/relationships/tags" Target="../tags/tag72.xml"/></Relationships>
</file>

<file path=ppt/slides/_rels/slide71.xml.rels><?xml version="1.0" encoding="UTF-8" standalone="yes"?>
<Relationships xmlns="http://schemas.openxmlformats.org/package/2006/relationships"><Relationship Id="rId5" Type="http://schemas.openxmlformats.org/officeDocument/2006/relationships/notesSlide" Target="../notesSlides/notesSlide67.xml"/><Relationship Id="rId4" Type="http://schemas.openxmlformats.org/officeDocument/2006/relationships/slideLayout" Target="../slideLayouts/slideLayout4.xml"/><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tags" Target="../tags/tag73.xml"/></Relationships>
</file>

<file path=ppt/slides/_rels/slide72.xml.rels><?xml version="1.0" encoding="UTF-8" standalone="yes"?>
<Relationships xmlns="http://schemas.openxmlformats.org/package/2006/relationships"><Relationship Id="rId4" Type="http://schemas.openxmlformats.org/officeDocument/2006/relationships/notesSlide" Target="../notesSlides/notesSlide68.xml"/><Relationship Id="rId3" Type="http://schemas.openxmlformats.org/officeDocument/2006/relationships/slideLayout" Target="../slideLayouts/slideLayout4.xml"/><Relationship Id="rId2" Type="http://schemas.openxmlformats.org/officeDocument/2006/relationships/image" Target="../media/image96.jpeg"/><Relationship Id="rId1" Type="http://schemas.openxmlformats.org/officeDocument/2006/relationships/tags" Target="../tags/tag74.xml"/></Relationships>
</file>

<file path=ppt/slides/_rels/slide73.xml.rels><?xml version="1.0" encoding="UTF-8" standalone="yes"?>
<Relationships xmlns="http://schemas.openxmlformats.org/package/2006/relationships"><Relationship Id="rId4" Type="http://schemas.openxmlformats.org/officeDocument/2006/relationships/notesSlide" Target="../notesSlides/notesSlide69.xml"/><Relationship Id="rId3" Type="http://schemas.openxmlformats.org/officeDocument/2006/relationships/slideLayout" Target="../slideLayouts/slideLayout4.xml"/><Relationship Id="rId2" Type="http://schemas.openxmlformats.org/officeDocument/2006/relationships/image" Target="../media/image97.jpeg"/><Relationship Id="rId1" Type="http://schemas.openxmlformats.org/officeDocument/2006/relationships/tags" Target="../tags/tag75.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4.xml"/><Relationship Id="rId1" Type="http://schemas.openxmlformats.org/officeDocument/2006/relationships/image" Target="../media/image98.jpe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jpeg"/><Relationship Id="rId1" Type="http://schemas.openxmlformats.org/officeDocument/2006/relationships/image" Target="../media/image4.png"/></Relationships>
</file>

<file path=ppt/slides/_rels/slide76.xml.rels><?xml version="1.0" encoding="UTF-8" standalone="yes"?>
<Relationships xmlns="http://schemas.openxmlformats.org/package/2006/relationships"><Relationship Id="rId6" Type="http://schemas.openxmlformats.org/officeDocument/2006/relationships/notesSlide" Target="../notesSlides/notesSlide71.xml"/><Relationship Id="rId5" Type="http://schemas.openxmlformats.org/officeDocument/2006/relationships/slideLayout" Target="../slideLayouts/slideLayout5.xml"/><Relationship Id="rId4" Type="http://schemas.openxmlformats.org/officeDocument/2006/relationships/image" Target="../media/image100.jpeg"/><Relationship Id="rId3" Type="http://schemas.openxmlformats.org/officeDocument/2006/relationships/tags" Target="../tags/tag77.xml"/><Relationship Id="rId2" Type="http://schemas.openxmlformats.org/officeDocument/2006/relationships/image" Target="../media/image99.jpeg"/><Relationship Id="rId1" Type="http://schemas.openxmlformats.org/officeDocument/2006/relationships/tags" Target="../tags/tag76.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jpeg"/><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4.xml"/><Relationship Id="rId6" Type="http://schemas.openxmlformats.org/officeDocument/2006/relationships/tags" Target="../tags/tag10.xml"/><Relationship Id="rId5" Type="http://schemas.openxmlformats.org/officeDocument/2006/relationships/image" Target="../media/image11.jpeg"/><Relationship Id="rId4" Type="http://schemas.openxmlformats.org/officeDocument/2006/relationships/tags" Target="../tags/tag9.xml"/><Relationship Id="rId3" Type="http://schemas.openxmlformats.org/officeDocument/2006/relationships/image" Target="../media/image10.jpeg"/><Relationship Id="rId2" Type="http://schemas.openxmlformats.org/officeDocument/2006/relationships/tags" Target="../tags/tag8.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文本框 15"/>
          <p:cNvSpPr txBox="1"/>
          <p:nvPr/>
        </p:nvSpPr>
        <p:spPr>
          <a:xfrm>
            <a:off x="2572385" y="984250"/>
            <a:ext cx="6971665" cy="706755"/>
          </a:xfrm>
          <a:prstGeom prst="rect">
            <a:avLst/>
          </a:prstGeom>
          <a:noFill/>
        </p:spPr>
        <p:txBody>
          <a:bodyPr wrap="square" rtlCol="0">
            <a:spAutoFit/>
          </a:bodyPr>
          <a:lstStyle/>
          <a:p>
            <a:pPr algn="dist"/>
            <a:r>
              <a:rPr lang="zh-CN" altLang="en-US" sz="4000"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Nirmala UI" panose="020B0502040204020203" charset="0"/>
              </a:rPr>
              <a:t>企监质量信息</a:t>
            </a:r>
            <a:r>
              <a:rPr lang="en-US" altLang="zh-CN" sz="4000"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Nirmala UI" panose="020B0502040204020203" charset="0"/>
              </a:rPr>
              <a:t>管理系统</a:t>
            </a:r>
            <a:r>
              <a:rPr lang="zh-CN" altLang="en-US" sz="4000"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Nirmala UI" panose="020B0502040204020203" charset="0"/>
              </a:rPr>
              <a:t>二期</a:t>
            </a:r>
            <a:endParaRPr lang="zh-CN" altLang="en-US" sz="4000"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Nirmala UI" panose="020B0502040204020203" charset="0"/>
            </a:endParaRPr>
          </a:p>
        </p:txBody>
      </p:sp>
      <p:sp>
        <p:nvSpPr>
          <p:cNvPr id="18" name="文本框 17"/>
          <p:cNvSpPr txBox="1"/>
          <p:nvPr/>
        </p:nvSpPr>
        <p:spPr>
          <a:xfrm>
            <a:off x="-635" y="2118360"/>
            <a:ext cx="12192000" cy="1322070"/>
          </a:xfrm>
          <a:prstGeom prst="rect">
            <a:avLst/>
          </a:prstGeom>
          <a:noFill/>
        </p:spPr>
        <p:txBody>
          <a:bodyPr wrap="square" rtlCol="0">
            <a:spAutoFit/>
          </a:bodyPr>
          <a:lstStyle/>
          <a:p>
            <a:pPr algn="ctr"/>
            <a:r>
              <a:rPr lang="zh-CN" altLang="en-US" sz="8000" dirty="0" smtClean="0">
                <a:solidFill>
                  <a:schemeClr val="bg1"/>
                </a:solidFill>
                <a:effectLst>
                  <a:outerShdw blurRad="25400" dist="25400" dir="2700000" algn="tl">
                    <a:srgbClr val="000000">
                      <a:alpha val="60000"/>
                    </a:srgbClr>
                  </a:outerShdw>
                </a:effectLst>
                <a:latin typeface="宋体" panose="02010600030101010101" pitchFamily="2" charset="-122"/>
                <a:ea typeface="宋体" panose="02010600030101010101" pitchFamily="2" charset="-122"/>
                <a:sym typeface="+mn-ea"/>
              </a:rPr>
              <a:t>配件监造模块</a:t>
            </a:r>
            <a:endParaRPr lang="zh-CN" altLang="en-US" sz="8000" dirty="0" smtClean="0">
              <a:solidFill>
                <a:schemeClr val="bg1"/>
              </a:solidFill>
              <a:effectLst>
                <a:outerShdw blurRad="25400" dist="25400" dir="2700000" algn="tl">
                  <a:srgbClr val="000000">
                    <a:alpha val="60000"/>
                  </a:srgbClr>
                </a:outerShdw>
              </a:effectLst>
              <a:latin typeface="宋体" panose="02010600030101010101" pitchFamily="2" charset="-122"/>
              <a:ea typeface="宋体" panose="02010600030101010101" pitchFamily="2" charset="-122"/>
              <a:sym typeface="+mn-ea"/>
            </a:endParaRPr>
          </a:p>
        </p:txBody>
      </p:sp>
      <p:grpSp>
        <p:nvGrpSpPr>
          <p:cNvPr id="21" name="组合 20"/>
          <p:cNvGrpSpPr/>
          <p:nvPr/>
        </p:nvGrpSpPr>
        <p:grpSpPr>
          <a:xfrm>
            <a:off x="4400550" y="4138930"/>
            <a:ext cx="3336925" cy="650240"/>
            <a:chOff x="3200474" y="3154247"/>
            <a:chExt cx="5837061" cy="650284"/>
          </a:xfrm>
        </p:grpSpPr>
        <p:sp>
          <p:nvSpPr>
            <p:cNvPr id="20" name="圆角矩形 19"/>
            <p:cNvSpPr/>
            <p:nvPr/>
          </p:nvSpPr>
          <p:spPr>
            <a:xfrm>
              <a:off x="3200474" y="3154247"/>
              <a:ext cx="5835950" cy="650284"/>
            </a:xfrm>
            <a:prstGeom prst="roundRect">
              <a:avLst>
                <a:gd name="adj" fmla="val 50000"/>
              </a:avLst>
            </a:prstGeom>
            <a:solidFill>
              <a:schemeClr val="bg1"/>
            </a:solidFill>
            <a:ln>
              <a:noFill/>
            </a:ln>
            <a:effectLst>
              <a:outerShdw blurRad="101600" dist="38100" dir="2700000" algn="t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3308218" y="3225372"/>
              <a:ext cx="5729317" cy="522005"/>
            </a:xfrm>
            <a:prstGeom prst="rect">
              <a:avLst/>
            </a:prstGeom>
            <a:noFill/>
          </p:spPr>
          <p:txBody>
            <a:bodyPr wrap="square" rtlCol="0">
              <a:spAutoFit/>
            </a:bodyPr>
            <a:lstStyle/>
            <a:p>
              <a:pPr algn="ctr"/>
              <a:r>
                <a:rPr lang="zh-CN" sz="2800" b="1" dirty="0" smtClean="0">
                  <a:gradFill>
                    <a:gsLst>
                      <a:gs pos="0">
                        <a:schemeClr val="tx1">
                          <a:lumMod val="75000"/>
                          <a:lumOff val="25000"/>
                        </a:schemeClr>
                      </a:gs>
                      <a:gs pos="100000">
                        <a:schemeClr val="tx1">
                          <a:lumMod val="95000"/>
                          <a:lumOff val="5000"/>
                        </a:schemeClr>
                      </a:gs>
                    </a:gsLst>
                    <a:lin ang="5400000" scaled="1"/>
                  </a:gradFill>
                  <a:effectLst>
                    <a:outerShdw blurRad="25400" dist="25400" dir="2700000" algn="tl">
                      <a:srgbClr val="000000">
                        <a:alpha val="60000"/>
                      </a:srgbClr>
                    </a:outerShdw>
                  </a:effectLst>
                  <a:latin typeface="黑体" panose="02010609060101010101" charset="-122"/>
                  <a:ea typeface="黑体" panose="02010609060101010101" charset="-122"/>
                </a:rPr>
                <a:t>配件企业操作手册</a:t>
              </a:r>
              <a:endParaRPr lang="zh-CN" sz="2800" b="1" dirty="0" smtClean="0">
                <a:gradFill>
                  <a:gsLst>
                    <a:gs pos="0">
                      <a:schemeClr val="tx1">
                        <a:lumMod val="75000"/>
                        <a:lumOff val="25000"/>
                      </a:schemeClr>
                    </a:gs>
                    <a:gs pos="100000">
                      <a:schemeClr val="tx1">
                        <a:lumMod val="95000"/>
                        <a:lumOff val="5000"/>
                      </a:schemeClr>
                    </a:gs>
                  </a:gsLst>
                  <a:lin ang="5400000" scaled="1"/>
                </a:gradFill>
                <a:effectLst>
                  <a:outerShdw blurRad="25400" dist="25400" dir="2700000" algn="tl">
                    <a:srgbClr val="000000">
                      <a:alpha val="60000"/>
                    </a:srgbClr>
                  </a:outerShdw>
                </a:effectLst>
                <a:latin typeface="黑体" panose="02010609060101010101" charset="-122"/>
                <a:ea typeface="黑体" panose="02010609060101010101" charset="-122"/>
              </a:endParaRPr>
            </a:p>
          </p:txBody>
        </p:sp>
      </p:grpSp>
      <p:sp>
        <p:nvSpPr>
          <p:cNvPr id="25" name="平行四边形 24"/>
          <p:cNvSpPr/>
          <p:nvPr/>
        </p:nvSpPr>
        <p:spPr>
          <a:xfrm>
            <a:off x="9469867" y="1312872"/>
            <a:ext cx="1734809" cy="48760"/>
          </a:xfrm>
          <a:prstGeom prst="parallelogram">
            <a:avLst>
              <a:gd name="adj" fmla="val 152776"/>
            </a:avLst>
          </a:prstGeom>
          <a:gradFill>
            <a:gsLst>
              <a:gs pos="5000">
                <a:schemeClr val="bg1">
                  <a:alpha val="79000"/>
                </a:schemeClr>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平行四边形 25"/>
          <p:cNvSpPr/>
          <p:nvPr/>
        </p:nvSpPr>
        <p:spPr>
          <a:xfrm>
            <a:off x="1219614" y="1312872"/>
            <a:ext cx="1734809" cy="48760"/>
          </a:xfrm>
          <a:prstGeom prst="parallelogram">
            <a:avLst>
              <a:gd name="adj" fmla="val 152776"/>
            </a:avLst>
          </a:prstGeom>
          <a:gradFill>
            <a:gsLst>
              <a:gs pos="5000">
                <a:schemeClr val="bg1">
                  <a:alpha val="79000"/>
                </a:schemeClr>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1000"/>
                                        <p:tgtEl>
                                          <p:spTgt spid="16"/>
                                        </p:tgtEl>
                                      </p:cBhvr>
                                    </p:animEffect>
                                    <p:anim calcmode="lin" valueType="num">
                                      <p:cBhvr>
                                        <p:cTn id="12" dur="1000" fill="hold"/>
                                        <p:tgtEl>
                                          <p:spTgt spid="16"/>
                                        </p:tgtEl>
                                        <p:attrNameLst>
                                          <p:attrName>ppt_x</p:attrName>
                                        </p:attrNameLst>
                                      </p:cBhvr>
                                      <p:tavLst>
                                        <p:tav tm="0">
                                          <p:val>
                                            <p:strVal val="#ppt_x"/>
                                          </p:val>
                                        </p:tav>
                                        <p:tav tm="100000">
                                          <p:val>
                                            <p:strVal val="#ppt_x"/>
                                          </p:val>
                                        </p:tav>
                                      </p:tavLst>
                                    </p:anim>
                                    <p:anim calcmode="lin" valueType="num">
                                      <p:cBhvr>
                                        <p:cTn id="13" dur="1000" fill="hold"/>
                                        <p:tgtEl>
                                          <p:spTgt spid="16"/>
                                        </p:tgtEl>
                                        <p:attrNameLst>
                                          <p:attrName>ppt_y</p:attrName>
                                        </p:attrNameLst>
                                      </p:cBhvr>
                                      <p:tavLst>
                                        <p:tav tm="0">
                                          <p:val>
                                            <p:strVal val="#ppt_y+.1"/>
                                          </p:val>
                                        </p:tav>
                                        <p:tav tm="100000">
                                          <p:val>
                                            <p:strVal val="#ppt_y"/>
                                          </p:val>
                                        </p:tav>
                                      </p:tavLst>
                                    </p:anim>
                                  </p:childTnLst>
                                </p:cTn>
                              </p:par>
                              <p:par>
                                <p:cTn id="14" presetID="2" presetClass="entr" presetSubtype="2" fill="hold" grpId="0" nodeType="withEffect">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cBhvr additive="base">
                                        <p:cTn id="16" dur="500" fill="hold"/>
                                        <p:tgtEl>
                                          <p:spTgt spid="25"/>
                                        </p:tgtEl>
                                        <p:attrNameLst>
                                          <p:attrName>ppt_x</p:attrName>
                                        </p:attrNameLst>
                                      </p:cBhvr>
                                      <p:tavLst>
                                        <p:tav tm="0">
                                          <p:val>
                                            <p:strVal val="1+#ppt_w/2"/>
                                          </p:val>
                                        </p:tav>
                                        <p:tav tm="100000">
                                          <p:val>
                                            <p:strVal val="#ppt_x"/>
                                          </p:val>
                                        </p:tav>
                                      </p:tavLst>
                                    </p:anim>
                                    <p:anim calcmode="lin" valueType="num">
                                      <p:cBhvr additive="base">
                                        <p:cTn id="17" dur="500" fill="hold"/>
                                        <p:tgtEl>
                                          <p:spTgt spid="25"/>
                                        </p:tgtEl>
                                        <p:attrNameLst>
                                          <p:attrName>ppt_y</p:attrName>
                                        </p:attrNameLst>
                                      </p:cBhvr>
                                      <p:tavLst>
                                        <p:tav tm="0">
                                          <p:val>
                                            <p:strVal val="#ppt_y"/>
                                          </p:val>
                                        </p:tav>
                                        <p:tav tm="100000">
                                          <p:val>
                                            <p:strVal val="#ppt_y"/>
                                          </p:val>
                                        </p:tav>
                                      </p:tavLst>
                                    </p:anim>
                                  </p:childTnLst>
                                </p:cTn>
                              </p:par>
                              <p:par>
                                <p:cTn id="18" presetID="2" presetClass="entr" presetSubtype="2" fill="hold" grpId="0" nodeType="withEffect">
                                  <p:stCondLst>
                                    <p:cond delay="0"/>
                                  </p:stCondLst>
                                  <p:childTnLst>
                                    <p:set>
                                      <p:cBhvr>
                                        <p:cTn id="19" dur="1" fill="hold">
                                          <p:stCondLst>
                                            <p:cond delay="0"/>
                                          </p:stCondLst>
                                        </p:cTn>
                                        <p:tgtEl>
                                          <p:spTgt spid="26"/>
                                        </p:tgtEl>
                                        <p:attrNameLst>
                                          <p:attrName>style.visibility</p:attrName>
                                        </p:attrNameLst>
                                      </p:cBhvr>
                                      <p:to>
                                        <p:strVal val="visible"/>
                                      </p:to>
                                    </p:set>
                                    <p:anim calcmode="lin" valueType="num">
                                      <p:cBhvr additive="base">
                                        <p:cTn id="20" dur="500" fill="hold"/>
                                        <p:tgtEl>
                                          <p:spTgt spid="26"/>
                                        </p:tgtEl>
                                        <p:attrNameLst>
                                          <p:attrName>ppt_x</p:attrName>
                                        </p:attrNameLst>
                                      </p:cBhvr>
                                      <p:tavLst>
                                        <p:tav tm="0">
                                          <p:val>
                                            <p:strVal val="1+#ppt_w/2"/>
                                          </p:val>
                                        </p:tav>
                                        <p:tav tm="100000">
                                          <p:val>
                                            <p:strVal val="#ppt_x"/>
                                          </p:val>
                                        </p:tav>
                                      </p:tavLst>
                                    </p:anim>
                                    <p:anim calcmode="lin" valueType="num">
                                      <p:cBhvr additive="base">
                                        <p:cTn id="21" dur="500" fill="hold"/>
                                        <p:tgtEl>
                                          <p:spTgt spid="26"/>
                                        </p:tgtEl>
                                        <p:attrNameLst>
                                          <p:attrName>ppt_y</p:attrName>
                                        </p:attrNameLst>
                                      </p:cBhvr>
                                      <p:tavLst>
                                        <p:tav tm="0">
                                          <p:val>
                                            <p:strVal val="#ppt_y"/>
                                          </p:val>
                                        </p:tav>
                                        <p:tav tm="100000">
                                          <p:val>
                                            <p:strVal val="#ppt_y"/>
                                          </p:val>
                                        </p:tav>
                                      </p:tavLst>
                                    </p:anim>
                                  </p:childTnLst>
                                </p:cTn>
                              </p:par>
                              <p:par>
                                <p:cTn id="22" presetID="53" presetClass="entr" presetSubtype="16" fill="hold" nodeType="withEffect">
                                  <p:stCondLst>
                                    <p:cond delay="500"/>
                                  </p:stCondLst>
                                  <p:childTnLst>
                                    <p:set>
                                      <p:cBhvr>
                                        <p:cTn id="23" dur="1" fill="hold">
                                          <p:stCondLst>
                                            <p:cond delay="0"/>
                                          </p:stCondLst>
                                        </p:cTn>
                                        <p:tgtEl>
                                          <p:spTgt spid="21"/>
                                        </p:tgtEl>
                                        <p:attrNameLst>
                                          <p:attrName>style.visibility</p:attrName>
                                        </p:attrNameLst>
                                      </p:cBhvr>
                                      <p:to>
                                        <p:strVal val="visible"/>
                                      </p:to>
                                    </p:set>
                                    <p:anim calcmode="lin" valueType="num">
                                      <p:cBhvr>
                                        <p:cTn id="24" dur="500" fill="hold"/>
                                        <p:tgtEl>
                                          <p:spTgt spid="21"/>
                                        </p:tgtEl>
                                        <p:attrNameLst>
                                          <p:attrName>ppt_w</p:attrName>
                                        </p:attrNameLst>
                                      </p:cBhvr>
                                      <p:tavLst>
                                        <p:tav tm="0">
                                          <p:val>
                                            <p:fltVal val="0"/>
                                          </p:val>
                                        </p:tav>
                                        <p:tav tm="100000">
                                          <p:val>
                                            <p:strVal val="#ppt_w"/>
                                          </p:val>
                                        </p:tav>
                                      </p:tavLst>
                                    </p:anim>
                                    <p:anim calcmode="lin" valueType="num">
                                      <p:cBhvr>
                                        <p:cTn id="25" dur="500" fill="hold"/>
                                        <p:tgtEl>
                                          <p:spTgt spid="21"/>
                                        </p:tgtEl>
                                        <p:attrNameLst>
                                          <p:attrName>ppt_h</p:attrName>
                                        </p:attrNameLst>
                                      </p:cBhvr>
                                      <p:tavLst>
                                        <p:tav tm="0">
                                          <p:val>
                                            <p:fltVal val="0"/>
                                          </p:val>
                                        </p:tav>
                                        <p:tav tm="100000">
                                          <p:val>
                                            <p:strVal val="#ppt_h"/>
                                          </p:val>
                                        </p:tav>
                                      </p:tavLst>
                                    </p:anim>
                                    <p:animEffect transition="in" filter="fade">
                                      <p:cBhvr>
                                        <p:cTn id="2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5" grpId="0" bldLvl="0" animBg="1"/>
      <p:bldP spid="26"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218440" y="1022985"/>
            <a:ext cx="10751185" cy="99123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第二步：新增企业产品信息</a:t>
            </a:r>
            <a:endParaRPr lang="zh-CN"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在第一步保存完企业信息后，页面会出现【新增企业产品】按钮，点击进入产品信息表单进行填写</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3" name="图片 2" descr="Snipaste_2023-05-15_11-19-08"/>
          <p:cNvPicPr>
            <a:picLocks noChangeAspect="1"/>
          </p:cNvPicPr>
          <p:nvPr/>
        </p:nvPicPr>
        <p:blipFill>
          <a:blip r:embed="rId2"/>
          <a:srcRect l="12289" t="5752" r="12929" b="6930"/>
          <a:stretch>
            <a:fillRect/>
          </a:stretch>
        </p:blipFill>
        <p:spPr>
          <a:xfrm>
            <a:off x="217805" y="1725295"/>
            <a:ext cx="6372225" cy="3576320"/>
          </a:xfrm>
          <a:prstGeom prst="rect">
            <a:avLst/>
          </a:prstGeom>
        </p:spPr>
      </p:pic>
      <p:pic>
        <p:nvPicPr>
          <p:cNvPr id="5" name="图片 4" descr="Snipaste_2023-05-15_11-22-56"/>
          <p:cNvPicPr>
            <a:picLocks noChangeAspect="1"/>
          </p:cNvPicPr>
          <p:nvPr/>
        </p:nvPicPr>
        <p:blipFill>
          <a:blip r:embed="rId3"/>
          <a:stretch>
            <a:fillRect/>
          </a:stretch>
        </p:blipFill>
        <p:spPr>
          <a:xfrm>
            <a:off x="6590030" y="1845945"/>
            <a:ext cx="5492115" cy="3455670"/>
          </a:xfrm>
          <a:prstGeom prst="rect">
            <a:avLst/>
          </a:prstGeom>
        </p:spPr>
      </p:pic>
      <p:sp>
        <p:nvSpPr>
          <p:cNvPr id="8" name="TextBox 6"/>
          <p:cNvSpPr txBox="1"/>
          <p:nvPr>
            <p:custDataLst>
              <p:tags r:id="rId4"/>
            </p:custDataLst>
          </p:nvPr>
        </p:nvSpPr>
        <p:spPr>
          <a:xfrm>
            <a:off x="218440" y="5386705"/>
            <a:ext cx="10751185" cy="99123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注意事项：产品类型</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产品分类</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重要类别为级联选择，需要注意操作先后顺序</a:t>
            </a:r>
            <a:endParaRPr lang="zh-CN"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首先选择产品类型，然后再产品分类中可通过输入关键字模糊查选产品分类，选中后重要类别自动去读不需要手动填写</a:t>
            </a:r>
            <a:endParaRPr lang="zh-CN" altLang="en-US" sz="1600" b="1" dirty="0" smtClean="0">
              <a:latin typeface="微软雅黑" panose="020B0503020204020204" pitchFamily="34" charset="-122"/>
              <a:ea typeface="微软雅黑" panose="020B0503020204020204" pitchFamily="3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300" fill="hold"/>
                                        <p:tgtEl>
                                          <p:spTgt spid="8"/>
                                        </p:tgtEl>
                                        <p:attrNameLst>
                                          <p:attrName>ppt_x</p:attrName>
                                        </p:attrNameLst>
                                      </p:cBhvr>
                                      <p:tavLst>
                                        <p:tav tm="0">
                                          <p:val>
                                            <p:strVal val="1+#ppt_w/2"/>
                                          </p:val>
                                        </p:tav>
                                        <p:tav tm="100000">
                                          <p:val>
                                            <p:strVal val="#ppt_x"/>
                                          </p:val>
                                        </p:tav>
                                      </p:tavLst>
                                    </p:anim>
                                    <p:anim calcmode="lin" valueType="num">
                                      <p:cBhvr additive="base">
                                        <p:cTn id="13" dur="3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218440" y="1216025"/>
            <a:ext cx="11757660" cy="367030"/>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如果企业存在多个被监造产品，在当前企业信息页面中点击【</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新增企业产品】按钮，继续按照第二步操作方式增加其他企业产品</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Snipaste_2023-05-15_11-24-57"/>
          <p:cNvPicPr>
            <a:picLocks noChangeAspect="1"/>
          </p:cNvPicPr>
          <p:nvPr/>
        </p:nvPicPr>
        <p:blipFill>
          <a:blip r:embed="rId2"/>
          <a:stretch>
            <a:fillRect/>
          </a:stretch>
        </p:blipFill>
        <p:spPr>
          <a:xfrm>
            <a:off x="277495" y="1765300"/>
            <a:ext cx="11471910" cy="35496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0456545"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solidFill>
                  <a:srgbClr val="FF0000"/>
                </a:solidFill>
                <a:latin typeface="微软雅黑" panose="020B0503020204020204" pitchFamily="34" charset="-122"/>
                <a:ea typeface="微软雅黑" panose="020B0503020204020204" pitchFamily="34" charset="-122"/>
                <a:sym typeface="+mn-lt"/>
              </a:rPr>
              <a:t>二、体系证书管理</a:t>
            </a:r>
            <a:endParaRPr lang="zh-CN" sz="1600" b="1" dirty="0" smtClean="0">
              <a:solidFill>
                <a:srgbClr val="FF0000"/>
              </a:solidFill>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点击左侧功能菜单中的【体系证书管理】，在右侧打开的页面中点击左上角【</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添加</a:t>
            </a:r>
            <a:r>
              <a:rPr lang="zh-CN" altLang="en-US" sz="1600" b="1" dirty="0" smtClean="0">
                <a:latin typeface="微软雅黑" panose="020B0503020204020204" pitchFamily="34" charset="-122"/>
                <a:ea typeface="微软雅黑" panose="020B0503020204020204" pitchFamily="34" charset="-122"/>
                <a:sym typeface="+mn-lt"/>
              </a:rPr>
              <a:t>】按钮，添加监造细则中基本条件核查所需的质量管理体系等认证证书</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C:\Users\xiewenru\Desktop\截图\Snipaste_2023-05-15_17-29-57.jpgSnipaste_2023-05-15_17-29-57"/>
          <p:cNvPicPr>
            <a:picLocks noChangeAspect="1"/>
          </p:cNvPicPr>
          <p:nvPr>
            <p:custDataLst>
              <p:tags r:id="rId2"/>
            </p:custDataLst>
          </p:nvPr>
        </p:nvPicPr>
        <p:blipFill>
          <a:blip r:embed="rId3"/>
          <a:srcRect/>
          <a:stretch>
            <a:fillRect/>
          </a:stretch>
        </p:blipFill>
        <p:spPr>
          <a:xfrm>
            <a:off x="513080" y="2007870"/>
            <a:ext cx="11382375" cy="23952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0456545"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在打开的表单中填写体系证书的相关信息，并上传证书附件，点击【确定】即可，其中预警时间单位为天，直接填写需要提前预警的天数即可，不用带单位，比如预警时间填写</a:t>
            </a:r>
            <a:r>
              <a:rPr lang="en-US" altLang="zh-CN" sz="1600" b="1" dirty="0" smtClean="0">
                <a:latin typeface="微软雅黑" panose="020B0503020204020204" pitchFamily="34" charset="-122"/>
                <a:ea typeface="微软雅黑" panose="020B0503020204020204" pitchFamily="34" charset="-122"/>
                <a:sym typeface="+mn-lt"/>
              </a:rPr>
              <a:t>30</a:t>
            </a:r>
            <a:r>
              <a:rPr lang="zh-CN" altLang="en-US" sz="1600" b="1" dirty="0" smtClean="0">
                <a:latin typeface="微软雅黑" panose="020B0503020204020204" pitchFamily="34" charset="-122"/>
                <a:ea typeface="微软雅黑" panose="020B0503020204020204" pitchFamily="34" charset="-122"/>
                <a:sym typeface="+mn-lt"/>
              </a:rPr>
              <a:t>，系统会根据证书有效期提前</a:t>
            </a:r>
            <a:r>
              <a:rPr lang="en-US" altLang="zh-CN" sz="1600" b="1" dirty="0" smtClean="0">
                <a:latin typeface="微软雅黑" panose="020B0503020204020204" pitchFamily="34" charset="-122"/>
                <a:ea typeface="微软雅黑" panose="020B0503020204020204" pitchFamily="34" charset="-122"/>
                <a:sym typeface="+mn-lt"/>
              </a:rPr>
              <a:t>30</a:t>
            </a:r>
            <a:r>
              <a:rPr lang="zh-CN" altLang="en-US" sz="1600" b="1" dirty="0" smtClean="0">
                <a:latin typeface="微软雅黑" panose="020B0503020204020204" pitchFamily="34" charset="-122"/>
                <a:ea typeface="微软雅黑" panose="020B0503020204020204" pitchFamily="34" charset="-122"/>
                <a:sym typeface="+mn-lt"/>
              </a:rPr>
              <a:t>天进行预警提醒</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C:\Users\xiewenru\Desktop\截图\Snipaste_2023-05-15_17-35-32.jpgSnipaste_2023-05-15_17-35-32"/>
          <p:cNvPicPr>
            <a:picLocks noChangeAspect="1"/>
          </p:cNvPicPr>
          <p:nvPr>
            <p:custDataLst>
              <p:tags r:id="rId2"/>
            </p:custDataLst>
          </p:nvPr>
        </p:nvPicPr>
        <p:blipFill>
          <a:blip r:embed="rId3"/>
          <a:srcRect/>
          <a:stretch>
            <a:fillRect/>
          </a:stretch>
        </p:blipFill>
        <p:spPr>
          <a:xfrm>
            <a:off x="513080" y="1680210"/>
            <a:ext cx="7286625" cy="40354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212090" y="1004570"/>
            <a:ext cx="10757535"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预警超期提醒</a:t>
            </a:r>
            <a:r>
              <a:rPr lang="en-US" altLang="zh-CN" sz="1600" b="1" dirty="0" smtClean="0">
                <a:latin typeface="微软雅黑" panose="020B0503020204020204" pitchFamily="34" charset="-122"/>
                <a:ea typeface="微软雅黑" panose="020B0503020204020204" pitchFamily="34" charset="-122"/>
                <a:sym typeface="+mn-lt"/>
              </a:rPr>
              <a:t>1</a:t>
            </a:r>
            <a:r>
              <a:rPr lang="zh-CN" sz="1600" b="1" dirty="0" smtClean="0">
                <a:latin typeface="微软雅黑" panose="020B0503020204020204" pitchFamily="34" charset="-122"/>
                <a:ea typeface="微软雅黑" panose="020B0503020204020204" pitchFamily="34" charset="-122"/>
                <a:sym typeface="+mn-lt"/>
              </a:rPr>
              <a:t>：在体系证书管理列表页面可以通过状态栏查看证书状态：蓝色表示正常，橙色表示预警，红色表示超期</a:t>
            </a:r>
            <a:endParaRPr lang="zh-CN" sz="1600" b="1" dirty="0" smtClean="0">
              <a:latin typeface="微软雅黑" panose="020B0503020204020204" pitchFamily="34" charset="-122"/>
              <a:ea typeface="微软雅黑" panose="020B0503020204020204" pitchFamily="34" charset="-122"/>
              <a:sym typeface="+mn-lt"/>
            </a:endParaRPr>
          </a:p>
        </p:txBody>
      </p:sp>
      <p:pic>
        <p:nvPicPr>
          <p:cNvPr id="3" name="图片 2" descr="Snipaste_2023-05-15_17-37-24"/>
          <p:cNvPicPr>
            <a:picLocks noChangeAspect="1"/>
          </p:cNvPicPr>
          <p:nvPr/>
        </p:nvPicPr>
        <p:blipFill>
          <a:blip r:embed="rId2"/>
          <a:srcRect b="6528"/>
          <a:stretch>
            <a:fillRect/>
          </a:stretch>
        </p:blipFill>
        <p:spPr>
          <a:xfrm>
            <a:off x="212725" y="1381125"/>
            <a:ext cx="11766550" cy="2254885"/>
          </a:xfrm>
          <a:prstGeom prst="rect">
            <a:avLst/>
          </a:prstGeom>
        </p:spPr>
      </p:pic>
      <p:pic>
        <p:nvPicPr>
          <p:cNvPr id="4" name="图片 3" descr="Snipaste_2023-05-15_17-38-15"/>
          <p:cNvPicPr>
            <a:picLocks noChangeAspect="1"/>
          </p:cNvPicPr>
          <p:nvPr/>
        </p:nvPicPr>
        <p:blipFill>
          <a:blip r:embed="rId3"/>
          <a:srcRect t="212" b="41897"/>
          <a:stretch>
            <a:fillRect/>
          </a:stretch>
        </p:blipFill>
        <p:spPr>
          <a:xfrm>
            <a:off x="195580" y="3983355"/>
            <a:ext cx="11766550" cy="2604135"/>
          </a:xfrm>
          <a:prstGeom prst="rect">
            <a:avLst/>
          </a:prstGeom>
        </p:spPr>
      </p:pic>
      <p:sp>
        <p:nvSpPr>
          <p:cNvPr id="5" name="TextBox 6"/>
          <p:cNvSpPr txBox="1"/>
          <p:nvPr>
            <p:custDataLst>
              <p:tags r:id="rId4"/>
            </p:custDataLst>
          </p:nvPr>
        </p:nvSpPr>
        <p:spPr>
          <a:xfrm>
            <a:off x="212090" y="3677285"/>
            <a:ext cx="10757535" cy="346710"/>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预警超期提醒</a:t>
            </a:r>
            <a:r>
              <a:rPr lang="en-US" altLang="zh-CN" sz="1600" b="1" dirty="0" smtClean="0">
                <a:latin typeface="微软雅黑" panose="020B0503020204020204" pitchFamily="34" charset="-122"/>
                <a:ea typeface="微软雅黑" panose="020B0503020204020204" pitchFamily="34" charset="-122"/>
                <a:sym typeface="+mn-lt"/>
              </a:rPr>
              <a:t>2</a:t>
            </a:r>
            <a:r>
              <a:rPr lang="zh-CN" sz="1600" b="1" dirty="0" smtClean="0">
                <a:latin typeface="微软雅黑" panose="020B0503020204020204" pitchFamily="34" charset="-122"/>
                <a:ea typeface="微软雅黑" panose="020B0503020204020204" pitchFamily="34" charset="-122"/>
                <a:sym typeface="+mn-lt"/>
              </a:rPr>
              <a:t>：在首页中部右侧预警超期提醒中也可查看体系证书预警超期信息，点击可以进入证书管理列表查看详情</a:t>
            </a:r>
            <a:endParaRPr lang="zh-CN" sz="1600" b="1" dirty="0" smtClean="0">
              <a:latin typeface="微软雅黑" panose="020B0503020204020204" pitchFamily="34" charset="-122"/>
              <a:ea typeface="微软雅黑" panose="020B0503020204020204" pitchFamily="3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300" fill="hold"/>
                                        <p:tgtEl>
                                          <p:spTgt spid="5"/>
                                        </p:tgtEl>
                                        <p:attrNameLst>
                                          <p:attrName>ppt_x</p:attrName>
                                        </p:attrNameLst>
                                      </p:cBhvr>
                                      <p:tavLst>
                                        <p:tav tm="0">
                                          <p:val>
                                            <p:strVal val="1+#ppt_w/2"/>
                                          </p:val>
                                        </p:tav>
                                        <p:tav tm="100000">
                                          <p:val>
                                            <p:strVal val="#ppt_x"/>
                                          </p:val>
                                        </p:tav>
                                      </p:tavLst>
                                    </p:anim>
                                    <p:anim calcmode="lin" valueType="num">
                                      <p:cBhvr additive="base">
                                        <p:cTn id="13" dur="3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381000" y="1169670"/>
            <a:ext cx="11429365"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体系证书查询：在体系证书列表页面点击【显示查询】，在展开的查询区域中录入查询条件后，点击【查询】即可；点击【隐藏查询】即折叠隐藏查询区域</a:t>
            </a:r>
            <a:endParaRPr lang="zh-CN" sz="1600" b="1" dirty="0" smtClean="0">
              <a:latin typeface="微软雅黑" panose="020B0503020204020204" pitchFamily="34" charset="-122"/>
              <a:ea typeface="微软雅黑" panose="020B0503020204020204" pitchFamily="34" charset="-122"/>
              <a:sym typeface="+mn-lt"/>
            </a:endParaRPr>
          </a:p>
        </p:txBody>
      </p:sp>
      <p:pic>
        <p:nvPicPr>
          <p:cNvPr id="2" name="图片 1" descr="Snipaste_2023-05-15_17-37-49"/>
          <p:cNvPicPr>
            <a:picLocks noChangeAspect="1"/>
          </p:cNvPicPr>
          <p:nvPr/>
        </p:nvPicPr>
        <p:blipFill>
          <a:blip r:embed="rId2"/>
          <a:stretch>
            <a:fillRect/>
          </a:stretch>
        </p:blipFill>
        <p:spPr>
          <a:xfrm>
            <a:off x="381000" y="1899920"/>
            <a:ext cx="11429365" cy="28111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0456545"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solidFill>
                  <a:srgbClr val="FF0000"/>
                </a:solidFill>
                <a:latin typeface="微软雅黑" panose="020B0503020204020204" pitchFamily="34" charset="-122"/>
                <a:ea typeface="微软雅黑" panose="020B0503020204020204" pitchFamily="34" charset="-122"/>
                <a:sym typeface="+mn-lt"/>
              </a:rPr>
              <a:t>三、配件企业资质</a:t>
            </a:r>
            <a:endParaRPr lang="zh-CN" sz="1600" b="1" dirty="0" smtClean="0">
              <a:solidFill>
                <a:srgbClr val="FF0000"/>
              </a:solidFill>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点击左侧功能菜单中的【</a:t>
            </a:r>
            <a:r>
              <a:rPr lang="zh-CN" sz="1600" b="1" dirty="0" smtClean="0">
                <a:latin typeface="微软雅黑" panose="020B0503020204020204" pitchFamily="34" charset="-122"/>
                <a:ea typeface="微软雅黑" panose="020B0503020204020204" pitchFamily="34" charset="-122"/>
                <a:sym typeface="+mn-lt"/>
              </a:rPr>
              <a:t>配件企业资质</a:t>
            </a:r>
            <a:r>
              <a:rPr lang="zh-CN" sz="1600" b="1" dirty="0" smtClean="0">
                <a:latin typeface="微软雅黑" panose="020B0503020204020204" pitchFamily="34" charset="-122"/>
                <a:ea typeface="微软雅黑" panose="020B0503020204020204" pitchFamily="34" charset="-122"/>
                <a:sym typeface="+mn-lt"/>
              </a:rPr>
              <a:t>】，在右侧打开的页面中点击左上角【</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添加</a:t>
            </a:r>
            <a:r>
              <a:rPr lang="zh-CN" altLang="en-US" sz="1600" b="1" dirty="0" smtClean="0">
                <a:latin typeface="微软雅黑" panose="020B0503020204020204" pitchFamily="34" charset="-122"/>
                <a:ea typeface="微软雅黑" panose="020B0503020204020204" pitchFamily="34" charset="-122"/>
                <a:sym typeface="+mn-lt"/>
              </a:rPr>
              <a:t>】按钮，添加监造细则中基本条件核查所需的配件企业产品的造修资质</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3" name="图片 2" descr="Snipaste_2023-05-15_17-52-21"/>
          <p:cNvPicPr>
            <a:picLocks noChangeAspect="1"/>
          </p:cNvPicPr>
          <p:nvPr/>
        </p:nvPicPr>
        <p:blipFill>
          <a:blip r:embed="rId2"/>
          <a:stretch>
            <a:fillRect/>
          </a:stretch>
        </p:blipFill>
        <p:spPr>
          <a:xfrm>
            <a:off x="513080" y="2142490"/>
            <a:ext cx="11290935" cy="35693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0456545"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在打开的表单中填写造修资质的相关信息，并上传证书附件，点击【确定】即可，其中预警时间单位为天，直接填写需要提前预警的天数即可，不用带单位，比如预警时间填写</a:t>
            </a:r>
            <a:r>
              <a:rPr lang="en-US" altLang="zh-CN" sz="1600" b="1" dirty="0" smtClean="0">
                <a:latin typeface="微软雅黑" panose="020B0503020204020204" pitchFamily="34" charset="-122"/>
                <a:ea typeface="微软雅黑" panose="020B0503020204020204" pitchFamily="34" charset="-122"/>
                <a:sym typeface="+mn-lt"/>
              </a:rPr>
              <a:t>30</a:t>
            </a:r>
            <a:r>
              <a:rPr lang="zh-CN" altLang="en-US" sz="1600" b="1" dirty="0" smtClean="0">
                <a:latin typeface="微软雅黑" panose="020B0503020204020204" pitchFamily="34" charset="-122"/>
                <a:ea typeface="微软雅黑" panose="020B0503020204020204" pitchFamily="34" charset="-122"/>
                <a:sym typeface="+mn-lt"/>
              </a:rPr>
              <a:t>，系统会根据证书到期日期提前</a:t>
            </a:r>
            <a:r>
              <a:rPr lang="en-US" altLang="zh-CN" sz="1600" b="1" dirty="0" smtClean="0">
                <a:latin typeface="微软雅黑" panose="020B0503020204020204" pitchFamily="34" charset="-122"/>
                <a:ea typeface="微软雅黑" panose="020B0503020204020204" pitchFamily="34" charset="-122"/>
                <a:sym typeface="+mn-lt"/>
              </a:rPr>
              <a:t>30</a:t>
            </a:r>
            <a:r>
              <a:rPr lang="zh-CN" altLang="en-US" sz="1600" b="1" dirty="0" smtClean="0">
                <a:latin typeface="微软雅黑" panose="020B0503020204020204" pitchFamily="34" charset="-122"/>
                <a:ea typeface="微软雅黑" panose="020B0503020204020204" pitchFamily="34" charset="-122"/>
                <a:sym typeface="+mn-lt"/>
              </a:rPr>
              <a:t>天进行预警提醒</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3" name="图片 2" descr="Snipaste_2023-05-15_17-53-27"/>
          <p:cNvPicPr>
            <a:picLocks noChangeAspect="1"/>
          </p:cNvPicPr>
          <p:nvPr/>
        </p:nvPicPr>
        <p:blipFill>
          <a:blip r:embed="rId2"/>
          <a:stretch>
            <a:fillRect/>
          </a:stretch>
        </p:blipFill>
        <p:spPr>
          <a:xfrm>
            <a:off x="584835" y="1762125"/>
            <a:ext cx="7600950" cy="43053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212090" y="1004570"/>
            <a:ext cx="10757535"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预警超期提醒</a:t>
            </a:r>
            <a:r>
              <a:rPr lang="en-US" altLang="zh-CN" sz="1600" b="1" dirty="0" smtClean="0">
                <a:latin typeface="微软雅黑" panose="020B0503020204020204" pitchFamily="34" charset="-122"/>
                <a:ea typeface="微软雅黑" panose="020B0503020204020204" pitchFamily="34" charset="-122"/>
                <a:sym typeface="+mn-lt"/>
              </a:rPr>
              <a:t>1</a:t>
            </a:r>
            <a:r>
              <a:rPr lang="zh-CN" sz="1600" b="1" dirty="0" smtClean="0">
                <a:latin typeface="微软雅黑" panose="020B0503020204020204" pitchFamily="34" charset="-122"/>
                <a:ea typeface="微软雅黑" panose="020B0503020204020204" pitchFamily="34" charset="-122"/>
                <a:sym typeface="+mn-lt"/>
              </a:rPr>
              <a:t>：在体系证书管理列表页面可以通过状态栏查看证书状态：蓝色表示正常，橙色表示预警，红色表示超期</a:t>
            </a:r>
            <a:endParaRPr lang="zh-CN" sz="1600" b="1" dirty="0" smtClean="0">
              <a:latin typeface="微软雅黑" panose="020B0503020204020204" pitchFamily="34" charset="-122"/>
              <a:ea typeface="微软雅黑" panose="020B0503020204020204" pitchFamily="34" charset="-122"/>
              <a:sym typeface="+mn-lt"/>
            </a:endParaRPr>
          </a:p>
        </p:txBody>
      </p:sp>
      <p:pic>
        <p:nvPicPr>
          <p:cNvPr id="3" name="图片 2" descr="C:\Users\xiewenru\Desktop\截图\Snipaste_2023-05-15_17-54-25.jpgSnipaste_2023-05-15_17-54-25"/>
          <p:cNvPicPr>
            <a:picLocks noChangeAspect="1"/>
          </p:cNvPicPr>
          <p:nvPr/>
        </p:nvPicPr>
        <p:blipFill>
          <a:blip r:embed="rId2"/>
          <a:srcRect/>
          <a:stretch>
            <a:fillRect/>
          </a:stretch>
        </p:blipFill>
        <p:spPr>
          <a:xfrm>
            <a:off x="195580" y="1381125"/>
            <a:ext cx="11568430" cy="2254885"/>
          </a:xfrm>
          <a:prstGeom prst="rect">
            <a:avLst/>
          </a:prstGeom>
        </p:spPr>
      </p:pic>
      <p:pic>
        <p:nvPicPr>
          <p:cNvPr id="4" name="图片 3" descr="C:\Users\xiewenru\Desktop\截图\Snipaste_2023-05-15_17-55-13.jpgSnipaste_2023-05-15_17-55-13"/>
          <p:cNvPicPr>
            <a:picLocks noChangeAspect="1"/>
          </p:cNvPicPr>
          <p:nvPr/>
        </p:nvPicPr>
        <p:blipFill>
          <a:blip r:embed="rId3"/>
          <a:srcRect b="39889"/>
          <a:stretch>
            <a:fillRect/>
          </a:stretch>
        </p:blipFill>
        <p:spPr>
          <a:xfrm>
            <a:off x="212090" y="4065270"/>
            <a:ext cx="11826240" cy="2509520"/>
          </a:xfrm>
          <a:prstGeom prst="rect">
            <a:avLst/>
          </a:prstGeom>
        </p:spPr>
      </p:pic>
      <p:sp>
        <p:nvSpPr>
          <p:cNvPr id="5" name="TextBox 6"/>
          <p:cNvSpPr txBox="1"/>
          <p:nvPr>
            <p:custDataLst>
              <p:tags r:id="rId4"/>
            </p:custDataLst>
          </p:nvPr>
        </p:nvSpPr>
        <p:spPr>
          <a:xfrm>
            <a:off x="212090" y="3677285"/>
            <a:ext cx="11686540" cy="346710"/>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预警超期提醒</a:t>
            </a:r>
            <a:r>
              <a:rPr lang="en-US" altLang="zh-CN" sz="1600" b="1" dirty="0" smtClean="0">
                <a:latin typeface="微软雅黑" panose="020B0503020204020204" pitchFamily="34" charset="-122"/>
                <a:ea typeface="微软雅黑" panose="020B0503020204020204" pitchFamily="34" charset="-122"/>
                <a:sym typeface="+mn-lt"/>
              </a:rPr>
              <a:t>2</a:t>
            </a:r>
            <a:r>
              <a:rPr lang="zh-CN" sz="1600" b="1" dirty="0" smtClean="0">
                <a:latin typeface="微软雅黑" panose="020B0503020204020204" pitchFamily="34" charset="-122"/>
                <a:ea typeface="微软雅黑" panose="020B0503020204020204" pitchFamily="34" charset="-122"/>
                <a:sym typeface="+mn-lt"/>
              </a:rPr>
              <a:t>：在首页中部右侧预警超期提醒中也可查看企业资质书预警超期信息，点击可以进入企业资质管理列表查看详情</a:t>
            </a:r>
            <a:endParaRPr lang="zh-CN" sz="1600" b="1" dirty="0" smtClean="0">
              <a:latin typeface="微软雅黑" panose="020B0503020204020204" pitchFamily="34" charset="-122"/>
              <a:ea typeface="微软雅黑" panose="020B0503020204020204" pitchFamily="3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300" fill="hold"/>
                                        <p:tgtEl>
                                          <p:spTgt spid="5"/>
                                        </p:tgtEl>
                                        <p:attrNameLst>
                                          <p:attrName>ppt_x</p:attrName>
                                        </p:attrNameLst>
                                      </p:cBhvr>
                                      <p:tavLst>
                                        <p:tav tm="0">
                                          <p:val>
                                            <p:strVal val="1+#ppt_w/2"/>
                                          </p:val>
                                        </p:tav>
                                        <p:tav tm="100000">
                                          <p:val>
                                            <p:strVal val="#ppt_x"/>
                                          </p:val>
                                        </p:tav>
                                      </p:tavLst>
                                    </p:anim>
                                    <p:anim calcmode="lin" valueType="num">
                                      <p:cBhvr additive="base">
                                        <p:cTn id="13" dur="3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381000" y="1169670"/>
            <a:ext cx="11429365"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体系证书查询：在企业资质列表页面点击【显示查询】，在展开的查询区域中录入查询条件后，点击【查询】即可；点击【隐藏查询】即折叠隐藏查询区域</a:t>
            </a:r>
            <a:endParaRPr lang="zh-CN" sz="1600" b="1" dirty="0" smtClean="0">
              <a:latin typeface="微软雅黑" panose="020B0503020204020204" pitchFamily="34" charset="-122"/>
              <a:ea typeface="微软雅黑" panose="020B0503020204020204" pitchFamily="34" charset="-122"/>
              <a:sym typeface="+mn-lt"/>
            </a:endParaRPr>
          </a:p>
        </p:txBody>
      </p:sp>
      <p:pic>
        <p:nvPicPr>
          <p:cNvPr id="2" name="图片 1" descr="C:\Users\xiewenru\Desktop\截图\Snipaste_2023-05-15_17-54-47.jpgSnipaste_2023-05-15_17-54-47"/>
          <p:cNvPicPr>
            <a:picLocks noChangeAspect="1"/>
          </p:cNvPicPr>
          <p:nvPr/>
        </p:nvPicPr>
        <p:blipFill>
          <a:blip r:embed="rId2"/>
          <a:srcRect/>
          <a:stretch>
            <a:fillRect/>
          </a:stretch>
        </p:blipFill>
        <p:spPr>
          <a:xfrm>
            <a:off x="314325" y="1899920"/>
            <a:ext cx="11380470" cy="30968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图片 60"/>
          <p:cNvPicPr>
            <a:picLocks noChangeAspect="1"/>
          </p:cNvPicPr>
          <p:nvPr/>
        </p:nvPicPr>
        <p:blipFill rotWithShape="1">
          <a:blip r:embed="rId1">
            <a:extLst>
              <a:ext uri="{28A0092B-C50C-407E-A947-70E740481C1C}">
                <a14:useLocalDpi xmlns:a14="http://schemas.microsoft.com/office/drawing/2010/main" val="0"/>
              </a:ext>
            </a:extLst>
          </a:blip>
          <a:srcRect l="8262" r="57716"/>
          <a:stretch>
            <a:fillRect/>
          </a:stretch>
        </p:blipFill>
        <p:spPr>
          <a:xfrm>
            <a:off x="440102" y="512902"/>
            <a:ext cx="3703236" cy="5848709"/>
          </a:xfrm>
          <a:prstGeom prst="rect">
            <a:avLst/>
          </a:prstGeom>
          <a:effectLst>
            <a:outerShdw blurRad="190500" dist="63500" dir="2700000" algn="tl" rotWithShape="0">
              <a:prstClr val="black">
                <a:alpha val="30000"/>
              </a:prstClr>
            </a:outerShdw>
          </a:effectLst>
        </p:spPr>
      </p:pic>
      <p:sp>
        <p:nvSpPr>
          <p:cNvPr id="62" name="文本框 61"/>
          <p:cNvSpPr txBox="1"/>
          <p:nvPr/>
        </p:nvSpPr>
        <p:spPr>
          <a:xfrm>
            <a:off x="716280" y="808990"/>
            <a:ext cx="994410" cy="368300"/>
          </a:xfrm>
          <a:prstGeom prst="rect">
            <a:avLst/>
          </a:prstGeom>
          <a:noFill/>
        </p:spPr>
        <p:txBody>
          <a:bodyPr wrap="square" rtlCol="0">
            <a:spAutoFit/>
          </a:bodyPr>
          <a:lstStyle/>
          <a:p>
            <a:pPr algn="ctr"/>
            <a:r>
              <a:rPr lang="zh-CN" altLang="en-US" dirty="0" smtClean="0">
                <a:gradFill>
                  <a:gsLst>
                    <a:gs pos="0">
                      <a:schemeClr val="bg1"/>
                    </a:gs>
                    <a:gs pos="100000">
                      <a:srgbClr val="33A7EB"/>
                    </a:gs>
                  </a:gsLst>
                  <a:lin ang="5400000" scaled="0"/>
                </a:gradFill>
                <a:effectLst>
                  <a:outerShdw blurRad="38100" dist="38100" dir="2700000" algn="tl">
                    <a:srgbClr val="000000">
                      <a:alpha val="43137"/>
                    </a:srgbClr>
                  </a:outerShdw>
                </a:effectLst>
                <a:latin typeface="黑体" panose="02010609060101010101" charset="-122"/>
                <a:ea typeface="黑体" panose="02010609060101010101" charset="-122"/>
              </a:rPr>
              <a:t>标准化</a:t>
            </a:r>
            <a:endParaRPr lang="zh-CN" altLang="en-US" dirty="0" smtClean="0">
              <a:gradFill>
                <a:gsLst>
                  <a:gs pos="0">
                    <a:schemeClr val="bg1"/>
                  </a:gs>
                  <a:gs pos="100000">
                    <a:srgbClr val="33A7EB"/>
                  </a:gs>
                </a:gsLst>
                <a:lin ang="5400000" scaled="0"/>
              </a:gra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63" name="文本框 62"/>
          <p:cNvSpPr txBox="1"/>
          <p:nvPr/>
        </p:nvSpPr>
        <p:spPr>
          <a:xfrm>
            <a:off x="1647190" y="1328420"/>
            <a:ext cx="923290" cy="368300"/>
          </a:xfrm>
          <a:prstGeom prst="rect">
            <a:avLst/>
          </a:prstGeom>
          <a:noFill/>
        </p:spPr>
        <p:txBody>
          <a:bodyPr wrap="square" rtlCol="0">
            <a:spAutoFit/>
          </a:bodyPr>
          <a:lstStyle/>
          <a:p>
            <a:pPr algn="ctr"/>
            <a:r>
              <a:rPr lang="zh-CN" altLang="en-US" dirty="0">
                <a:gradFill>
                  <a:gsLst>
                    <a:gs pos="0">
                      <a:schemeClr val="bg1"/>
                    </a:gs>
                    <a:gs pos="100000">
                      <a:srgbClr val="33A7EB"/>
                    </a:gs>
                  </a:gsLst>
                  <a:lin ang="5400000" scaled="0"/>
                </a:gradFill>
                <a:effectLst>
                  <a:outerShdw blurRad="38100" dist="38100" dir="2700000" algn="tl">
                    <a:srgbClr val="000000">
                      <a:alpha val="43137"/>
                    </a:srgbClr>
                  </a:outerShdw>
                </a:effectLst>
                <a:latin typeface="黑体" panose="02010609060101010101" charset="-122"/>
                <a:ea typeface="黑体" panose="02010609060101010101" charset="-122"/>
              </a:rPr>
              <a:t>信息化</a:t>
            </a:r>
            <a:endParaRPr lang="zh-CN" altLang="en-US" dirty="0">
              <a:gradFill>
                <a:gsLst>
                  <a:gs pos="0">
                    <a:schemeClr val="bg1"/>
                  </a:gs>
                  <a:gs pos="100000">
                    <a:srgbClr val="33A7EB"/>
                  </a:gs>
                </a:gsLst>
                <a:lin ang="5400000" scaled="0"/>
              </a:gra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64" name="文本框 63"/>
          <p:cNvSpPr txBox="1"/>
          <p:nvPr/>
        </p:nvSpPr>
        <p:spPr>
          <a:xfrm>
            <a:off x="2847975" y="1068705"/>
            <a:ext cx="896620" cy="368300"/>
          </a:xfrm>
          <a:prstGeom prst="rect">
            <a:avLst/>
          </a:prstGeom>
          <a:noFill/>
        </p:spPr>
        <p:txBody>
          <a:bodyPr wrap="square" rtlCol="0">
            <a:spAutoFit/>
          </a:bodyPr>
          <a:lstStyle/>
          <a:p>
            <a:pPr algn="ctr"/>
            <a:r>
              <a:rPr lang="zh-CN" altLang="en-US" dirty="0" smtClean="0">
                <a:gradFill>
                  <a:gsLst>
                    <a:gs pos="0">
                      <a:schemeClr val="bg1"/>
                    </a:gs>
                    <a:gs pos="100000">
                      <a:srgbClr val="33A7EB"/>
                    </a:gs>
                  </a:gsLst>
                  <a:lin ang="5400000" scaled="0"/>
                </a:gradFill>
                <a:effectLst>
                  <a:outerShdw blurRad="38100" dist="38100" dir="2700000" algn="tl">
                    <a:srgbClr val="000000">
                      <a:alpha val="43137"/>
                    </a:srgbClr>
                  </a:outerShdw>
                </a:effectLst>
                <a:latin typeface="黑体" panose="02010609060101010101" charset="-122"/>
                <a:ea typeface="黑体" panose="02010609060101010101" charset="-122"/>
              </a:rPr>
              <a:t>流程化</a:t>
            </a:r>
            <a:endParaRPr lang="zh-CN" altLang="en-US" dirty="0" smtClean="0">
              <a:gradFill>
                <a:gsLst>
                  <a:gs pos="0">
                    <a:schemeClr val="bg1"/>
                  </a:gs>
                  <a:gs pos="100000">
                    <a:srgbClr val="33A7EB"/>
                  </a:gs>
                </a:gsLst>
                <a:lin ang="5400000" scaled="0"/>
              </a:gra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21" name="文本框 20"/>
          <p:cNvSpPr txBox="1"/>
          <p:nvPr/>
        </p:nvSpPr>
        <p:spPr>
          <a:xfrm rot="5400000">
            <a:off x="1953473" y="3597633"/>
            <a:ext cx="1940515" cy="400110"/>
          </a:xfrm>
          <a:prstGeom prst="rect">
            <a:avLst/>
          </a:prstGeom>
          <a:noFill/>
        </p:spPr>
        <p:txBody>
          <a:bodyPr wrap="square" rtlCol="0">
            <a:spAutoFit/>
          </a:bodyPr>
          <a:lstStyle/>
          <a:p>
            <a:pPr algn="dist"/>
            <a:r>
              <a:rPr lang="en-US" altLang="zh-CN" sz="2000" dirty="0" smtClean="0">
                <a:solidFill>
                  <a:schemeClr val="bg1"/>
                </a:solidFill>
                <a:latin typeface="宋体" panose="02010600030101010101" pitchFamily="2" charset="-122"/>
                <a:ea typeface="宋体" panose="02010600030101010101" pitchFamily="2" charset="-122"/>
              </a:rPr>
              <a:t>CONTENTS</a:t>
            </a:r>
            <a:endParaRPr lang="zh-CN" altLang="en-US" sz="2000" dirty="0">
              <a:solidFill>
                <a:schemeClr val="bg1"/>
              </a:solidFill>
              <a:latin typeface="宋体" panose="02010600030101010101" pitchFamily="2" charset="-122"/>
              <a:ea typeface="宋体" panose="02010600030101010101" pitchFamily="2" charset="-122"/>
            </a:endParaRPr>
          </a:p>
        </p:txBody>
      </p:sp>
      <p:sp>
        <p:nvSpPr>
          <p:cNvPr id="68" name="文本框 67"/>
          <p:cNvSpPr txBox="1"/>
          <p:nvPr/>
        </p:nvSpPr>
        <p:spPr>
          <a:xfrm>
            <a:off x="1753158" y="1937959"/>
            <a:ext cx="1031051" cy="1107996"/>
          </a:xfrm>
          <a:prstGeom prst="rect">
            <a:avLst/>
          </a:prstGeom>
          <a:noFill/>
        </p:spPr>
        <p:txBody>
          <a:bodyPr wrap="none" rtlCol="0">
            <a:spAutoFit/>
          </a:bodyPr>
          <a:lstStyle/>
          <a:p>
            <a:r>
              <a:rPr lang="zh-CN" altLang="en-US" sz="6600" dirty="0" smtClean="0">
                <a:gradFill>
                  <a:gsLst>
                    <a:gs pos="68000">
                      <a:schemeClr val="bg1"/>
                    </a:gs>
                    <a:gs pos="100000">
                      <a:srgbClr val="0D4AA3"/>
                    </a:gs>
                  </a:gsLst>
                  <a:lin ang="0" scaled="0"/>
                </a:gradFill>
                <a:latin typeface="宋体" panose="02010600030101010101" pitchFamily="2" charset="-122"/>
                <a:ea typeface="宋体" panose="02010600030101010101" pitchFamily="2" charset="-122"/>
              </a:rPr>
              <a:t>目</a:t>
            </a:r>
            <a:endParaRPr lang="zh-CN" altLang="en-US" sz="6600" dirty="0">
              <a:gradFill>
                <a:gsLst>
                  <a:gs pos="68000">
                    <a:schemeClr val="bg1"/>
                  </a:gs>
                  <a:gs pos="100000">
                    <a:srgbClr val="0D4AA3"/>
                  </a:gs>
                </a:gsLst>
                <a:lin ang="0" scaled="0"/>
              </a:gradFill>
              <a:latin typeface="宋体" panose="02010600030101010101" pitchFamily="2" charset="-122"/>
              <a:ea typeface="宋体" panose="02010600030101010101" pitchFamily="2" charset="-122"/>
            </a:endParaRPr>
          </a:p>
        </p:txBody>
      </p:sp>
      <p:sp>
        <p:nvSpPr>
          <p:cNvPr id="69" name="文本框 68"/>
          <p:cNvSpPr txBox="1"/>
          <p:nvPr/>
        </p:nvSpPr>
        <p:spPr>
          <a:xfrm>
            <a:off x="1753158" y="3003725"/>
            <a:ext cx="1031051" cy="1107996"/>
          </a:xfrm>
          <a:prstGeom prst="rect">
            <a:avLst/>
          </a:prstGeom>
          <a:noFill/>
        </p:spPr>
        <p:txBody>
          <a:bodyPr wrap="none" rtlCol="0">
            <a:spAutoFit/>
          </a:bodyPr>
          <a:lstStyle/>
          <a:p>
            <a:r>
              <a:rPr lang="zh-CN" altLang="en-US" sz="6600" dirty="0" smtClean="0">
                <a:gradFill>
                  <a:gsLst>
                    <a:gs pos="68000">
                      <a:schemeClr val="bg1"/>
                    </a:gs>
                    <a:gs pos="100000">
                      <a:srgbClr val="0D4AA3"/>
                    </a:gs>
                  </a:gsLst>
                  <a:lin ang="0" scaled="0"/>
                </a:gradFill>
                <a:latin typeface="宋体" panose="02010600030101010101" pitchFamily="2" charset="-122"/>
                <a:ea typeface="宋体" panose="02010600030101010101" pitchFamily="2" charset="-122"/>
              </a:rPr>
              <a:t>录</a:t>
            </a:r>
            <a:endParaRPr lang="zh-CN" altLang="en-US" sz="6600" dirty="0">
              <a:gradFill>
                <a:gsLst>
                  <a:gs pos="68000">
                    <a:schemeClr val="bg1"/>
                  </a:gs>
                  <a:gs pos="100000">
                    <a:srgbClr val="0D4AA3"/>
                  </a:gs>
                </a:gsLst>
                <a:lin ang="0" scaled="0"/>
              </a:gradFill>
              <a:latin typeface="宋体" panose="02010600030101010101" pitchFamily="2" charset="-122"/>
              <a:ea typeface="宋体" panose="02010600030101010101" pitchFamily="2" charset="-122"/>
            </a:endParaRPr>
          </a:p>
        </p:txBody>
      </p:sp>
      <p:grpSp>
        <p:nvGrpSpPr>
          <p:cNvPr id="72" name="组合 71"/>
          <p:cNvGrpSpPr/>
          <p:nvPr/>
        </p:nvGrpSpPr>
        <p:grpSpPr>
          <a:xfrm>
            <a:off x="5049226" y="2207808"/>
            <a:ext cx="3220288" cy="523220"/>
            <a:chOff x="4820626" y="2297049"/>
            <a:chExt cx="3220288" cy="523220"/>
          </a:xfrm>
        </p:grpSpPr>
        <p:sp>
          <p:nvSpPr>
            <p:cNvPr id="3" name="文本框 2"/>
            <p:cNvSpPr txBox="1"/>
            <p:nvPr/>
          </p:nvSpPr>
          <p:spPr>
            <a:xfrm>
              <a:off x="5664734" y="2358604"/>
              <a:ext cx="2376180" cy="398780"/>
            </a:xfrm>
            <a:prstGeom prst="rect">
              <a:avLst/>
            </a:prstGeom>
            <a:noFill/>
          </p:spPr>
          <p:txBody>
            <a:bodyPr wrap="square" rtlCol="0">
              <a:spAutoFit/>
            </a:bodyPr>
            <a:lstStyle/>
            <a:p>
              <a:r>
                <a:rPr lang="zh-CN" altLang="en-US" sz="20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rPr>
                <a:t>系统登录</a:t>
              </a:r>
              <a:endParaRPr lang="zh-CN" altLang="en-US" sz="20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endParaRPr>
            </a:p>
          </p:txBody>
        </p:sp>
        <p:sp>
          <p:nvSpPr>
            <p:cNvPr id="71" name="文本框 70"/>
            <p:cNvSpPr txBox="1"/>
            <p:nvPr/>
          </p:nvSpPr>
          <p:spPr>
            <a:xfrm>
              <a:off x="4820626" y="2297049"/>
              <a:ext cx="772969" cy="523220"/>
            </a:xfrm>
            <a:prstGeom prst="rect">
              <a:avLst/>
            </a:prstGeom>
            <a:noFill/>
          </p:spPr>
          <p:txBody>
            <a:bodyPr wrap="none" rtlCol="0">
              <a:spAutoFit/>
            </a:bodyPr>
            <a:lstStyle/>
            <a:p>
              <a:r>
                <a:rPr lang="en-US" altLang="zh-CN" sz="2800" dirty="0" smtClean="0">
                  <a:effectLst>
                    <a:outerShdw blurRad="25400" dist="25400" dir="2700000" algn="tl">
                      <a:srgbClr val="000000">
                        <a:alpha val="25000"/>
                      </a:srgbClr>
                    </a:outerShdw>
                  </a:effectLst>
                  <a:latin typeface="宋体" panose="02010600030101010101" pitchFamily="2" charset="-122"/>
                  <a:ea typeface="宋体" panose="02010600030101010101" pitchFamily="2" charset="-122"/>
                </a:rPr>
                <a:t>01/</a:t>
              </a:r>
              <a:endParaRPr lang="zh-CN" altLang="en-US" sz="2800" dirty="0">
                <a:effectLst>
                  <a:outerShdw blurRad="25400" dist="25400" dir="2700000" algn="tl">
                    <a:srgbClr val="000000">
                      <a:alpha val="25000"/>
                    </a:srgbClr>
                  </a:outerShdw>
                </a:effectLst>
                <a:latin typeface="宋体" panose="02010600030101010101" pitchFamily="2" charset="-122"/>
                <a:ea typeface="宋体" panose="02010600030101010101" pitchFamily="2" charset="-122"/>
              </a:endParaRPr>
            </a:p>
          </p:txBody>
        </p:sp>
      </p:grpSp>
      <p:grpSp>
        <p:nvGrpSpPr>
          <p:cNvPr id="78" name="组合 77"/>
          <p:cNvGrpSpPr/>
          <p:nvPr/>
        </p:nvGrpSpPr>
        <p:grpSpPr>
          <a:xfrm>
            <a:off x="5049226" y="3248961"/>
            <a:ext cx="3220288" cy="521970"/>
            <a:chOff x="4820626" y="2293810"/>
            <a:chExt cx="3220288" cy="521970"/>
          </a:xfrm>
        </p:grpSpPr>
        <p:sp>
          <p:nvSpPr>
            <p:cNvPr id="81" name="文本框 80"/>
            <p:cNvSpPr txBox="1"/>
            <p:nvPr/>
          </p:nvSpPr>
          <p:spPr>
            <a:xfrm>
              <a:off x="5664734" y="2355365"/>
              <a:ext cx="2376180" cy="398780"/>
            </a:xfrm>
            <a:prstGeom prst="rect">
              <a:avLst/>
            </a:prstGeom>
            <a:noFill/>
          </p:spPr>
          <p:txBody>
            <a:bodyPr wrap="square" rtlCol="0">
              <a:spAutoFit/>
            </a:bodyPr>
            <a:lstStyle/>
            <a:p>
              <a:r>
                <a:rPr lang="zh-CN" altLang="en-US" sz="2000" b="1"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sym typeface="+mn-ea"/>
                </a:rPr>
                <a:t>操作演示</a:t>
              </a:r>
              <a:endParaRPr lang="zh-CN" altLang="en-US" sz="2000" b="1" dirty="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endParaRPr>
            </a:p>
          </p:txBody>
        </p:sp>
        <p:sp>
          <p:nvSpPr>
            <p:cNvPr id="80" name="文本框 79"/>
            <p:cNvSpPr txBox="1"/>
            <p:nvPr/>
          </p:nvSpPr>
          <p:spPr>
            <a:xfrm>
              <a:off x="4820626" y="2293810"/>
              <a:ext cx="765810" cy="521970"/>
            </a:xfrm>
            <a:prstGeom prst="rect">
              <a:avLst/>
            </a:prstGeom>
            <a:noFill/>
          </p:spPr>
          <p:txBody>
            <a:bodyPr wrap="none" rtlCol="0">
              <a:spAutoFit/>
            </a:bodyPr>
            <a:lstStyle/>
            <a:p>
              <a:r>
                <a:rPr lang="en-US" altLang="zh-CN" sz="2800" dirty="0" smtClean="0">
                  <a:effectLst>
                    <a:outerShdw blurRad="25400" dist="25400" dir="2700000" algn="tl">
                      <a:srgbClr val="000000">
                        <a:alpha val="25000"/>
                      </a:srgbClr>
                    </a:outerShdw>
                  </a:effectLst>
                  <a:latin typeface="宋体" panose="02010600030101010101" pitchFamily="2" charset="-122"/>
                  <a:ea typeface="宋体" panose="02010600030101010101" pitchFamily="2" charset="-122"/>
                </a:rPr>
                <a:t>02/</a:t>
              </a:r>
              <a:endParaRPr lang="zh-CN" altLang="en-US" sz="2800" dirty="0">
                <a:effectLst>
                  <a:outerShdw blurRad="25400" dist="25400" dir="2700000" algn="tl">
                    <a:srgbClr val="000000">
                      <a:alpha val="25000"/>
                    </a:srgbClr>
                  </a:outerShdw>
                </a:effectLst>
                <a:latin typeface="宋体" panose="02010600030101010101" pitchFamily="2" charset="-122"/>
                <a:ea typeface="宋体" panose="02010600030101010101" pitchFamily="2" charset="-122"/>
              </a:endParaRPr>
            </a:p>
          </p:txBody>
        </p:sp>
      </p:grpSp>
      <p:grpSp>
        <p:nvGrpSpPr>
          <p:cNvPr id="88" name="组合 87"/>
          <p:cNvGrpSpPr/>
          <p:nvPr/>
        </p:nvGrpSpPr>
        <p:grpSpPr>
          <a:xfrm>
            <a:off x="5049226" y="4293352"/>
            <a:ext cx="3220288" cy="521970"/>
            <a:chOff x="4820626" y="2293809"/>
            <a:chExt cx="3220288" cy="521970"/>
          </a:xfrm>
        </p:grpSpPr>
        <p:sp>
          <p:nvSpPr>
            <p:cNvPr id="91" name="文本框 90"/>
            <p:cNvSpPr txBox="1"/>
            <p:nvPr/>
          </p:nvSpPr>
          <p:spPr>
            <a:xfrm>
              <a:off x="5664734" y="2355364"/>
              <a:ext cx="2376180" cy="398780"/>
            </a:xfrm>
            <a:prstGeom prst="rect">
              <a:avLst/>
            </a:prstGeom>
            <a:noFill/>
          </p:spPr>
          <p:txBody>
            <a:bodyPr wrap="square" rtlCol="0">
              <a:spAutoFit/>
            </a:bodyPr>
            <a:lstStyle/>
            <a:p>
              <a:r>
                <a:rPr lang="zh-CN" altLang="en-US" sz="2000" b="1" dirty="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rPr>
                <a:t>技术支持</a:t>
              </a:r>
              <a:endParaRPr lang="zh-CN" altLang="en-US" sz="2000" b="1" dirty="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endParaRPr>
            </a:p>
          </p:txBody>
        </p:sp>
        <p:sp>
          <p:nvSpPr>
            <p:cNvPr id="90" name="文本框 89"/>
            <p:cNvSpPr txBox="1"/>
            <p:nvPr/>
          </p:nvSpPr>
          <p:spPr>
            <a:xfrm>
              <a:off x="4820626" y="2293809"/>
              <a:ext cx="765810" cy="521970"/>
            </a:xfrm>
            <a:prstGeom prst="rect">
              <a:avLst/>
            </a:prstGeom>
            <a:noFill/>
          </p:spPr>
          <p:txBody>
            <a:bodyPr wrap="none" rtlCol="0">
              <a:spAutoFit/>
            </a:bodyPr>
            <a:lstStyle/>
            <a:p>
              <a:r>
                <a:rPr lang="en-US" altLang="zh-CN" sz="2800" dirty="0" smtClean="0">
                  <a:effectLst>
                    <a:outerShdw blurRad="25400" dist="25400" dir="2700000" algn="tl">
                      <a:srgbClr val="000000">
                        <a:alpha val="25000"/>
                      </a:srgbClr>
                    </a:outerShdw>
                  </a:effectLst>
                  <a:latin typeface="宋体" panose="02010600030101010101" pitchFamily="2" charset="-122"/>
                  <a:ea typeface="宋体" panose="02010600030101010101" pitchFamily="2" charset="-122"/>
                </a:rPr>
                <a:t>03/</a:t>
              </a:r>
              <a:endParaRPr lang="zh-CN" altLang="en-US" sz="2800" dirty="0">
                <a:effectLst>
                  <a:outerShdw blurRad="25400" dist="25400" dir="2700000" algn="tl">
                    <a:srgbClr val="000000">
                      <a:alpha val="25000"/>
                    </a:srgbClr>
                  </a:outerShdw>
                </a:effectLst>
                <a:latin typeface="宋体" panose="02010600030101010101" pitchFamily="2" charset="-122"/>
                <a:ea typeface="宋体" panose="02010600030101010101" pitchFamily="2" charset="-122"/>
              </a:endParaRPr>
            </a:p>
          </p:txBody>
        </p:sp>
      </p:grpSp>
      <p:cxnSp>
        <p:nvCxnSpPr>
          <p:cNvPr id="98" name="直接连接符 97"/>
          <p:cNvCxnSpPr/>
          <p:nvPr/>
        </p:nvCxnSpPr>
        <p:spPr>
          <a:xfrm>
            <a:off x="4964318" y="1650532"/>
            <a:ext cx="5992153" cy="0"/>
          </a:xfrm>
          <a:prstGeom prst="line">
            <a:avLst/>
          </a:prstGeom>
          <a:ln w="38100">
            <a:gradFill>
              <a:gsLst>
                <a:gs pos="0">
                  <a:srgbClr val="0D4AA3"/>
                </a:gs>
                <a:gs pos="100000">
                  <a:srgbClr val="28FFFE">
                    <a:alpha val="0"/>
                  </a:srgbClr>
                </a:gs>
              </a:gsLst>
              <a:lin ang="0" scaled="0"/>
            </a:gradFill>
          </a:ln>
        </p:spPr>
        <p:style>
          <a:lnRef idx="1">
            <a:schemeClr val="accent1"/>
          </a:lnRef>
          <a:fillRef idx="0">
            <a:schemeClr val="accent1"/>
          </a:fillRef>
          <a:effectRef idx="0">
            <a:schemeClr val="accent1"/>
          </a:effectRef>
          <a:fontRef idx="minor">
            <a:schemeClr val="tx1"/>
          </a:fontRef>
        </p:style>
      </p:cxnSp>
      <p:sp>
        <p:nvSpPr>
          <p:cNvPr id="101" name="文本框 3"/>
          <p:cNvSpPr txBox="1"/>
          <p:nvPr/>
        </p:nvSpPr>
        <p:spPr>
          <a:xfrm>
            <a:off x="4874713" y="1090926"/>
            <a:ext cx="6261756" cy="337185"/>
          </a:xfrm>
          <a:prstGeom prst="rect">
            <a:avLst/>
          </a:prstGeom>
          <a:noFill/>
          <a:effectLst/>
        </p:spPr>
        <p:txBody>
          <a:bodyPr wrap="square" rtlCol="0">
            <a:spAutoFit/>
          </a:bodyPr>
          <a:lstStyle/>
          <a:p>
            <a:r>
              <a:rPr lang="zh-CN" altLang="en-US" sz="1600" b="1" kern="2200" spc="300"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rPr>
              <a:t>企监质量信息管理系统</a:t>
            </a:r>
            <a:r>
              <a:rPr lang="en-US" altLang="zh-CN" sz="1600" b="1" kern="2200" spc="300"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rPr>
              <a:t>-</a:t>
            </a:r>
            <a:r>
              <a:rPr lang="zh-CN" altLang="en-US" sz="1600" b="1" kern="2200" spc="300"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rPr>
              <a:t>配件监造</a:t>
            </a:r>
            <a:endParaRPr lang="zh-CN" altLang="en-US" sz="1600" b="1" kern="2200" spc="300" dirty="0" smtClean="0">
              <a:solidFill>
                <a:schemeClr val="tx1">
                  <a:lumMod val="85000"/>
                  <a:lumOff val="15000"/>
                </a:schemeClr>
              </a:solidFill>
              <a:effectLst>
                <a:outerShdw blurRad="25400" dist="25400" dir="2700000" algn="tl">
                  <a:srgbClr val="000000">
                    <a:alpha val="25000"/>
                  </a:srgbClr>
                </a:outerShdw>
              </a:effectLst>
              <a:latin typeface="黑体" panose="02010609060101010101" charset="-122"/>
              <a:ea typeface="黑体" panose="02010609060101010101" charset="-122"/>
            </a:endParaRPr>
          </a:p>
        </p:txBody>
      </p:sp>
      <p:sp>
        <p:nvSpPr>
          <p:cNvPr id="38" name="平行四边形 37"/>
          <p:cNvSpPr/>
          <p:nvPr/>
        </p:nvSpPr>
        <p:spPr>
          <a:xfrm>
            <a:off x="815213" y="1186625"/>
            <a:ext cx="763927" cy="45719"/>
          </a:xfrm>
          <a:prstGeom prst="parallelogram">
            <a:avLst>
              <a:gd name="adj" fmla="val 152776"/>
            </a:avLst>
          </a:prstGeom>
          <a:gradFill>
            <a:gsLst>
              <a:gs pos="5000">
                <a:schemeClr val="bg1">
                  <a:alpha val="64000"/>
                </a:schemeClr>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平行四边形 38"/>
          <p:cNvSpPr/>
          <p:nvPr/>
        </p:nvSpPr>
        <p:spPr>
          <a:xfrm>
            <a:off x="1742370" y="1721170"/>
            <a:ext cx="763927" cy="45719"/>
          </a:xfrm>
          <a:prstGeom prst="parallelogram">
            <a:avLst>
              <a:gd name="adj" fmla="val 152776"/>
            </a:avLst>
          </a:prstGeom>
          <a:gradFill>
            <a:gsLst>
              <a:gs pos="5000">
                <a:schemeClr val="bg1">
                  <a:alpha val="64000"/>
                </a:schemeClr>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平行四边形 39"/>
          <p:cNvSpPr/>
          <p:nvPr/>
        </p:nvSpPr>
        <p:spPr>
          <a:xfrm>
            <a:off x="2908026" y="1446096"/>
            <a:ext cx="763927" cy="45719"/>
          </a:xfrm>
          <a:prstGeom prst="parallelogram">
            <a:avLst>
              <a:gd name="adj" fmla="val 152776"/>
            </a:avLst>
          </a:prstGeom>
          <a:gradFill>
            <a:gsLst>
              <a:gs pos="5000">
                <a:schemeClr val="bg1">
                  <a:alpha val="64000"/>
                </a:schemeClr>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wipe(up)">
                                          <p:cBhvr>
                                            <p:cTn id="7" dur="500"/>
                                            <p:tgtEl>
                                              <p:spTgt spid="61"/>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 calcmode="lin" valueType="num">
                                          <p:cBhvr>
                                            <p:cTn id="10" dur="500" fill="hold"/>
                                            <p:tgtEl>
                                              <p:spTgt spid="62"/>
                                            </p:tgtEl>
                                            <p:attrNameLst>
                                              <p:attrName>ppt_w</p:attrName>
                                            </p:attrNameLst>
                                          </p:cBhvr>
                                          <p:tavLst>
                                            <p:tav tm="0">
                                              <p:val>
                                                <p:fltVal val="0"/>
                                              </p:val>
                                            </p:tav>
                                            <p:tav tm="100000">
                                              <p:val>
                                                <p:strVal val="#ppt_w"/>
                                              </p:val>
                                            </p:tav>
                                          </p:tavLst>
                                        </p:anim>
                                        <p:anim calcmode="lin" valueType="num">
                                          <p:cBhvr>
                                            <p:cTn id="11" dur="500" fill="hold"/>
                                            <p:tgtEl>
                                              <p:spTgt spid="62"/>
                                            </p:tgtEl>
                                            <p:attrNameLst>
                                              <p:attrName>ppt_h</p:attrName>
                                            </p:attrNameLst>
                                          </p:cBhvr>
                                          <p:tavLst>
                                            <p:tav tm="0">
                                              <p:val>
                                                <p:fltVal val="0"/>
                                              </p:val>
                                            </p:tav>
                                            <p:tav tm="100000">
                                              <p:val>
                                                <p:strVal val="#ppt_h"/>
                                              </p:val>
                                            </p:tav>
                                          </p:tavLst>
                                        </p:anim>
                                        <p:animEffect transition="in" filter="fade">
                                          <p:cBhvr>
                                            <p:cTn id="12" dur="500"/>
                                            <p:tgtEl>
                                              <p:spTgt spid="62"/>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63"/>
                                            </p:tgtEl>
                                            <p:attrNameLst>
                                              <p:attrName>style.visibility</p:attrName>
                                            </p:attrNameLst>
                                          </p:cBhvr>
                                          <p:to>
                                            <p:strVal val="visible"/>
                                          </p:to>
                                        </p:set>
                                        <p:anim calcmode="lin" valueType="num">
                                          <p:cBhvr>
                                            <p:cTn id="15" dur="500" fill="hold"/>
                                            <p:tgtEl>
                                              <p:spTgt spid="63"/>
                                            </p:tgtEl>
                                            <p:attrNameLst>
                                              <p:attrName>ppt_w</p:attrName>
                                            </p:attrNameLst>
                                          </p:cBhvr>
                                          <p:tavLst>
                                            <p:tav tm="0">
                                              <p:val>
                                                <p:fltVal val="0"/>
                                              </p:val>
                                            </p:tav>
                                            <p:tav tm="100000">
                                              <p:val>
                                                <p:strVal val="#ppt_w"/>
                                              </p:val>
                                            </p:tav>
                                          </p:tavLst>
                                        </p:anim>
                                        <p:anim calcmode="lin" valueType="num">
                                          <p:cBhvr>
                                            <p:cTn id="16" dur="500" fill="hold"/>
                                            <p:tgtEl>
                                              <p:spTgt spid="63"/>
                                            </p:tgtEl>
                                            <p:attrNameLst>
                                              <p:attrName>ppt_h</p:attrName>
                                            </p:attrNameLst>
                                          </p:cBhvr>
                                          <p:tavLst>
                                            <p:tav tm="0">
                                              <p:val>
                                                <p:fltVal val="0"/>
                                              </p:val>
                                            </p:tav>
                                            <p:tav tm="100000">
                                              <p:val>
                                                <p:strVal val="#ppt_h"/>
                                              </p:val>
                                            </p:tav>
                                          </p:tavLst>
                                        </p:anim>
                                        <p:animEffect transition="in" filter="fade">
                                          <p:cBhvr>
                                            <p:cTn id="17" dur="500"/>
                                            <p:tgtEl>
                                              <p:spTgt spid="63"/>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64"/>
                                            </p:tgtEl>
                                            <p:attrNameLst>
                                              <p:attrName>style.visibility</p:attrName>
                                            </p:attrNameLst>
                                          </p:cBhvr>
                                          <p:to>
                                            <p:strVal val="visible"/>
                                          </p:to>
                                        </p:set>
                                        <p:anim calcmode="lin" valueType="num">
                                          <p:cBhvr>
                                            <p:cTn id="20" dur="500" fill="hold"/>
                                            <p:tgtEl>
                                              <p:spTgt spid="64"/>
                                            </p:tgtEl>
                                            <p:attrNameLst>
                                              <p:attrName>ppt_w</p:attrName>
                                            </p:attrNameLst>
                                          </p:cBhvr>
                                          <p:tavLst>
                                            <p:tav tm="0">
                                              <p:val>
                                                <p:fltVal val="0"/>
                                              </p:val>
                                            </p:tav>
                                            <p:tav tm="100000">
                                              <p:val>
                                                <p:strVal val="#ppt_w"/>
                                              </p:val>
                                            </p:tav>
                                          </p:tavLst>
                                        </p:anim>
                                        <p:anim calcmode="lin" valueType="num">
                                          <p:cBhvr>
                                            <p:cTn id="21" dur="500" fill="hold"/>
                                            <p:tgtEl>
                                              <p:spTgt spid="64"/>
                                            </p:tgtEl>
                                            <p:attrNameLst>
                                              <p:attrName>ppt_h</p:attrName>
                                            </p:attrNameLst>
                                          </p:cBhvr>
                                          <p:tavLst>
                                            <p:tav tm="0">
                                              <p:val>
                                                <p:fltVal val="0"/>
                                              </p:val>
                                            </p:tav>
                                            <p:tav tm="100000">
                                              <p:val>
                                                <p:strVal val="#ppt_h"/>
                                              </p:val>
                                            </p:tav>
                                          </p:tavLst>
                                        </p:anim>
                                        <p:animEffect transition="in" filter="fade">
                                          <p:cBhvr>
                                            <p:cTn id="22" dur="500"/>
                                            <p:tgtEl>
                                              <p:spTgt spid="64"/>
                                            </p:tgtEl>
                                          </p:cBhvr>
                                        </p:animEffect>
                                      </p:childTnLst>
                                    </p:cTn>
                                  </p:par>
                                  <p:par>
                                    <p:cTn id="23" presetID="2" presetClass="entr" presetSubtype="4" fill="hold" grpId="0" nodeType="withEffect">
                                      <p:stCondLst>
                                        <p:cond delay="250"/>
                                      </p:stCondLst>
                                      <p:childTnLst>
                                        <p:set>
                                          <p:cBhvr>
                                            <p:cTn id="24" dur="1" fill="hold">
                                              <p:stCondLst>
                                                <p:cond delay="0"/>
                                              </p:stCondLst>
                                            </p:cTn>
                                            <p:tgtEl>
                                              <p:spTgt spid="68"/>
                                            </p:tgtEl>
                                            <p:attrNameLst>
                                              <p:attrName>style.visibility</p:attrName>
                                            </p:attrNameLst>
                                          </p:cBhvr>
                                          <p:to>
                                            <p:strVal val="visible"/>
                                          </p:to>
                                        </p:set>
                                        <p:anim calcmode="lin" valueType="num">
                                          <p:cBhvr additive="base">
                                            <p:cTn id="25" dur="500" fill="hold"/>
                                            <p:tgtEl>
                                              <p:spTgt spid="68"/>
                                            </p:tgtEl>
                                            <p:attrNameLst>
                                              <p:attrName>ppt_x</p:attrName>
                                            </p:attrNameLst>
                                          </p:cBhvr>
                                          <p:tavLst>
                                            <p:tav tm="0">
                                              <p:val>
                                                <p:strVal val="#ppt_x"/>
                                              </p:val>
                                            </p:tav>
                                            <p:tav tm="100000">
                                              <p:val>
                                                <p:strVal val="#ppt_x"/>
                                              </p:val>
                                            </p:tav>
                                          </p:tavLst>
                                        </p:anim>
                                        <p:anim calcmode="lin" valueType="num">
                                          <p:cBhvr additive="base">
                                            <p:cTn id="26" dur="500" fill="hold"/>
                                            <p:tgtEl>
                                              <p:spTgt spid="6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50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ppt_x"/>
                                              </p:val>
                                            </p:tav>
                                            <p:tav tm="100000">
                                              <p:val>
                                                <p:strVal val="#ppt_x"/>
                                              </p:val>
                                            </p:tav>
                                          </p:tavLst>
                                        </p:anim>
                                        <p:anim calcmode="lin" valueType="num">
                                          <p:cBhvr additive="base">
                                            <p:cTn id="30" dur="500" fill="hold"/>
                                            <p:tgtEl>
                                              <p:spTgt spid="21"/>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250"/>
                                      </p:stCondLst>
                                      <p:childTnLst>
                                        <p:set>
                                          <p:cBhvr>
                                            <p:cTn id="32" dur="1" fill="hold">
                                              <p:stCondLst>
                                                <p:cond delay="0"/>
                                              </p:stCondLst>
                                            </p:cTn>
                                            <p:tgtEl>
                                              <p:spTgt spid="69"/>
                                            </p:tgtEl>
                                            <p:attrNameLst>
                                              <p:attrName>style.visibility</p:attrName>
                                            </p:attrNameLst>
                                          </p:cBhvr>
                                          <p:to>
                                            <p:strVal val="visible"/>
                                          </p:to>
                                        </p:set>
                                        <p:anim calcmode="lin" valueType="num">
                                          <p:cBhvr additive="base">
                                            <p:cTn id="33" dur="500" fill="hold"/>
                                            <p:tgtEl>
                                              <p:spTgt spid="69"/>
                                            </p:tgtEl>
                                            <p:attrNameLst>
                                              <p:attrName>ppt_x</p:attrName>
                                            </p:attrNameLst>
                                          </p:cBhvr>
                                          <p:tavLst>
                                            <p:tav tm="0">
                                              <p:val>
                                                <p:strVal val="#ppt_x"/>
                                              </p:val>
                                            </p:tav>
                                            <p:tav tm="100000">
                                              <p:val>
                                                <p:strVal val="#ppt_x"/>
                                              </p:val>
                                            </p:tav>
                                          </p:tavLst>
                                        </p:anim>
                                        <p:anim calcmode="lin" valueType="num">
                                          <p:cBhvr additive="base">
                                            <p:cTn id="34" dur="500" fill="hold"/>
                                            <p:tgtEl>
                                              <p:spTgt spid="69"/>
                                            </p:tgtEl>
                                            <p:attrNameLst>
                                              <p:attrName>ppt_y</p:attrName>
                                            </p:attrNameLst>
                                          </p:cBhvr>
                                          <p:tavLst>
                                            <p:tav tm="0">
                                              <p:val>
                                                <p:strVal val="1+#ppt_h/2"/>
                                              </p:val>
                                            </p:tav>
                                            <p:tav tm="100000">
                                              <p:val>
                                                <p:strVal val="#ppt_y"/>
                                              </p:val>
                                            </p:tav>
                                          </p:tavLst>
                                        </p:anim>
                                      </p:childTnLst>
                                    </p:cTn>
                                  </p:par>
                                  <p:par>
                                    <p:cTn id="35" presetID="2" presetClass="entr" presetSubtype="2" fill="hold" grpId="0" nodeType="withEffect">
                                      <p:stCondLst>
                                        <p:cond delay="750"/>
                                      </p:stCondLst>
                                      <p:childTnLst>
                                        <p:set>
                                          <p:cBhvr>
                                            <p:cTn id="36" dur="1" fill="hold">
                                              <p:stCondLst>
                                                <p:cond delay="0"/>
                                              </p:stCondLst>
                                            </p:cTn>
                                            <p:tgtEl>
                                              <p:spTgt spid="101"/>
                                            </p:tgtEl>
                                            <p:attrNameLst>
                                              <p:attrName>style.visibility</p:attrName>
                                            </p:attrNameLst>
                                          </p:cBhvr>
                                          <p:to>
                                            <p:strVal val="visible"/>
                                          </p:to>
                                        </p:set>
                                        <p:anim calcmode="lin" valueType="num">
                                          <p:cBhvr additive="base">
                                            <p:cTn id="37" dur="500" fill="hold"/>
                                            <p:tgtEl>
                                              <p:spTgt spid="101"/>
                                            </p:tgtEl>
                                            <p:attrNameLst>
                                              <p:attrName>ppt_x</p:attrName>
                                            </p:attrNameLst>
                                          </p:cBhvr>
                                          <p:tavLst>
                                            <p:tav tm="0">
                                              <p:val>
                                                <p:strVal val="1+#ppt_w/2"/>
                                              </p:val>
                                            </p:tav>
                                            <p:tav tm="100000">
                                              <p:val>
                                                <p:strVal val="#ppt_x"/>
                                              </p:val>
                                            </p:tav>
                                          </p:tavLst>
                                        </p:anim>
                                        <p:anim calcmode="lin" valueType="num">
                                          <p:cBhvr additive="base">
                                            <p:cTn id="38" dur="500" fill="hold"/>
                                            <p:tgtEl>
                                              <p:spTgt spid="101"/>
                                            </p:tgtEl>
                                            <p:attrNameLst>
                                              <p:attrName>ppt_y</p:attrName>
                                            </p:attrNameLst>
                                          </p:cBhvr>
                                          <p:tavLst>
                                            <p:tav tm="0">
                                              <p:val>
                                                <p:strVal val="#ppt_y"/>
                                              </p:val>
                                            </p:tav>
                                            <p:tav tm="100000">
                                              <p:val>
                                                <p:strVal val="#ppt_y"/>
                                              </p:val>
                                            </p:tav>
                                          </p:tavLst>
                                        </p:anim>
                                      </p:childTnLst>
                                    </p:cTn>
                                  </p:par>
                                  <p:par>
                                    <p:cTn id="39" presetID="2" presetClass="entr" presetSubtype="2" fill="hold" nodeType="withEffect">
                                      <p:stCondLst>
                                        <p:cond delay="750"/>
                                      </p:stCondLst>
                                      <p:childTnLst>
                                        <p:set>
                                          <p:cBhvr>
                                            <p:cTn id="40" dur="1" fill="hold">
                                              <p:stCondLst>
                                                <p:cond delay="0"/>
                                              </p:stCondLst>
                                            </p:cTn>
                                            <p:tgtEl>
                                              <p:spTgt spid="98"/>
                                            </p:tgtEl>
                                            <p:attrNameLst>
                                              <p:attrName>style.visibility</p:attrName>
                                            </p:attrNameLst>
                                          </p:cBhvr>
                                          <p:to>
                                            <p:strVal val="visible"/>
                                          </p:to>
                                        </p:set>
                                        <p:anim calcmode="lin" valueType="num">
                                          <p:cBhvr additive="base">
                                            <p:cTn id="41" dur="500" fill="hold"/>
                                            <p:tgtEl>
                                              <p:spTgt spid="98"/>
                                            </p:tgtEl>
                                            <p:attrNameLst>
                                              <p:attrName>ppt_x</p:attrName>
                                            </p:attrNameLst>
                                          </p:cBhvr>
                                          <p:tavLst>
                                            <p:tav tm="0">
                                              <p:val>
                                                <p:strVal val="1+#ppt_w/2"/>
                                              </p:val>
                                            </p:tav>
                                            <p:tav tm="100000">
                                              <p:val>
                                                <p:strVal val="#ppt_x"/>
                                              </p:val>
                                            </p:tav>
                                          </p:tavLst>
                                        </p:anim>
                                        <p:anim calcmode="lin" valueType="num">
                                          <p:cBhvr additive="base">
                                            <p:cTn id="42" dur="500" fill="hold"/>
                                            <p:tgtEl>
                                              <p:spTgt spid="98"/>
                                            </p:tgtEl>
                                            <p:attrNameLst>
                                              <p:attrName>ppt_y</p:attrName>
                                            </p:attrNameLst>
                                          </p:cBhvr>
                                          <p:tavLst>
                                            <p:tav tm="0">
                                              <p:val>
                                                <p:strVal val="#ppt_y"/>
                                              </p:val>
                                            </p:tav>
                                            <p:tav tm="100000">
                                              <p:val>
                                                <p:strVal val="#ppt_y"/>
                                              </p:val>
                                            </p:tav>
                                          </p:tavLst>
                                        </p:anim>
                                      </p:childTnLst>
                                    </p:cTn>
                                  </p:par>
                                </p:childTnLst>
                              </p:cTn>
                            </p:par>
                            <p:par>
                              <p:cTn id="43" fill="hold">
                                <p:stCondLst>
                                  <p:cond delay="500"/>
                                </p:stCondLst>
                                <p:childTnLst>
                                  <p:par>
                                    <p:cTn id="44" presetID="2" presetClass="entr" presetSubtype="2" fill="hold" nodeType="afterEffect" p14:presetBounceEnd="40000">
                                      <p:stCondLst>
                                        <p:cond delay="0"/>
                                      </p:stCondLst>
                                      <p:childTnLst>
                                        <p:set>
                                          <p:cBhvr>
                                            <p:cTn id="45" dur="1" fill="hold">
                                              <p:stCondLst>
                                                <p:cond delay="0"/>
                                              </p:stCondLst>
                                            </p:cTn>
                                            <p:tgtEl>
                                              <p:spTgt spid="72"/>
                                            </p:tgtEl>
                                            <p:attrNameLst>
                                              <p:attrName>style.visibility</p:attrName>
                                            </p:attrNameLst>
                                          </p:cBhvr>
                                          <p:to>
                                            <p:strVal val="visible"/>
                                          </p:to>
                                        </p:set>
                                        <p:anim calcmode="lin" valueType="num" p14:bounceEnd="40000">
                                          <p:cBhvr additive="base">
                                            <p:cTn id="46" dur="750" fill="hold"/>
                                            <p:tgtEl>
                                              <p:spTgt spid="72"/>
                                            </p:tgtEl>
                                            <p:attrNameLst>
                                              <p:attrName>ppt_x</p:attrName>
                                            </p:attrNameLst>
                                          </p:cBhvr>
                                          <p:tavLst>
                                            <p:tav tm="0">
                                              <p:val>
                                                <p:strVal val="1+#ppt_w/2"/>
                                              </p:val>
                                            </p:tav>
                                            <p:tav tm="100000">
                                              <p:val>
                                                <p:strVal val="#ppt_x"/>
                                              </p:val>
                                            </p:tav>
                                          </p:tavLst>
                                        </p:anim>
                                        <p:anim calcmode="lin" valueType="num" p14:bounceEnd="40000">
                                          <p:cBhvr additive="base">
                                            <p:cTn id="47" dur="750" fill="hold"/>
                                            <p:tgtEl>
                                              <p:spTgt spid="72"/>
                                            </p:tgtEl>
                                            <p:attrNameLst>
                                              <p:attrName>ppt_y</p:attrName>
                                            </p:attrNameLst>
                                          </p:cBhvr>
                                          <p:tavLst>
                                            <p:tav tm="0">
                                              <p:val>
                                                <p:strVal val="#ppt_y"/>
                                              </p:val>
                                            </p:tav>
                                            <p:tav tm="100000">
                                              <p:val>
                                                <p:strVal val="#ppt_y"/>
                                              </p:val>
                                            </p:tav>
                                          </p:tavLst>
                                        </p:anim>
                                      </p:childTnLst>
                                    </p:cTn>
                                  </p:par>
                                </p:childTnLst>
                              </p:cTn>
                            </p:par>
                            <p:par>
                              <p:cTn id="48" fill="hold">
                                <p:stCondLst>
                                  <p:cond delay="1500"/>
                                </p:stCondLst>
                                <p:childTnLst>
                                  <p:par>
                                    <p:cTn id="49" presetID="2" presetClass="entr" presetSubtype="2" fill="hold" nodeType="afterEffect" p14:presetBounceEnd="40000">
                                      <p:stCondLst>
                                        <p:cond delay="0"/>
                                      </p:stCondLst>
                                      <p:childTnLst>
                                        <p:set>
                                          <p:cBhvr>
                                            <p:cTn id="50" dur="1" fill="hold">
                                              <p:stCondLst>
                                                <p:cond delay="0"/>
                                              </p:stCondLst>
                                            </p:cTn>
                                            <p:tgtEl>
                                              <p:spTgt spid="78"/>
                                            </p:tgtEl>
                                            <p:attrNameLst>
                                              <p:attrName>style.visibility</p:attrName>
                                            </p:attrNameLst>
                                          </p:cBhvr>
                                          <p:to>
                                            <p:strVal val="visible"/>
                                          </p:to>
                                        </p:set>
                                        <p:anim calcmode="lin" valueType="num" p14:bounceEnd="40000">
                                          <p:cBhvr additive="base">
                                            <p:cTn id="51" dur="750" fill="hold"/>
                                            <p:tgtEl>
                                              <p:spTgt spid="78"/>
                                            </p:tgtEl>
                                            <p:attrNameLst>
                                              <p:attrName>ppt_x</p:attrName>
                                            </p:attrNameLst>
                                          </p:cBhvr>
                                          <p:tavLst>
                                            <p:tav tm="0">
                                              <p:val>
                                                <p:strVal val="1+#ppt_w/2"/>
                                              </p:val>
                                            </p:tav>
                                            <p:tav tm="100000">
                                              <p:val>
                                                <p:strVal val="#ppt_x"/>
                                              </p:val>
                                            </p:tav>
                                          </p:tavLst>
                                        </p:anim>
                                        <p:anim calcmode="lin" valueType="num" p14:bounceEnd="40000">
                                          <p:cBhvr additive="base">
                                            <p:cTn id="52" dur="750" fill="hold"/>
                                            <p:tgtEl>
                                              <p:spTgt spid="78"/>
                                            </p:tgtEl>
                                            <p:attrNameLst>
                                              <p:attrName>ppt_y</p:attrName>
                                            </p:attrNameLst>
                                          </p:cBhvr>
                                          <p:tavLst>
                                            <p:tav tm="0">
                                              <p:val>
                                                <p:strVal val="#ppt_y"/>
                                              </p:val>
                                            </p:tav>
                                            <p:tav tm="100000">
                                              <p:val>
                                                <p:strVal val="#ppt_y"/>
                                              </p:val>
                                            </p:tav>
                                          </p:tavLst>
                                        </p:anim>
                                      </p:childTnLst>
                                    </p:cTn>
                                  </p:par>
                                </p:childTnLst>
                              </p:cTn>
                            </p:par>
                            <p:par>
                              <p:cTn id="53" fill="hold">
                                <p:stCondLst>
                                  <p:cond delay="2500"/>
                                </p:stCondLst>
                                <p:childTnLst>
                                  <p:par>
                                    <p:cTn id="54" presetID="2" presetClass="entr" presetSubtype="2" fill="hold" nodeType="afterEffect" p14:presetBounceEnd="40000">
                                      <p:stCondLst>
                                        <p:cond delay="0"/>
                                      </p:stCondLst>
                                      <p:childTnLst>
                                        <p:set>
                                          <p:cBhvr>
                                            <p:cTn id="55" dur="1" fill="hold">
                                              <p:stCondLst>
                                                <p:cond delay="0"/>
                                              </p:stCondLst>
                                            </p:cTn>
                                            <p:tgtEl>
                                              <p:spTgt spid="88"/>
                                            </p:tgtEl>
                                            <p:attrNameLst>
                                              <p:attrName>style.visibility</p:attrName>
                                            </p:attrNameLst>
                                          </p:cBhvr>
                                          <p:to>
                                            <p:strVal val="visible"/>
                                          </p:to>
                                        </p:set>
                                        <p:anim calcmode="lin" valueType="num" p14:bounceEnd="40000">
                                          <p:cBhvr additive="base">
                                            <p:cTn id="56" dur="750" fill="hold"/>
                                            <p:tgtEl>
                                              <p:spTgt spid="88"/>
                                            </p:tgtEl>
                                            <p:attrNameLst>
                                              <p:attrName>ppt_x</p:attrName>
                                            </p:attrNameLst>
                                          </p:cBhvr>
                                          <p:tavLst>
                                            <p:tav tm="0">
                                              <p:val>
                                                <p:strVal val="1+#ppt_w/2"/>
                                              </p:val>
                                            </p:tav>
                                            <p:tav tm="100000">
                                              <p:val>
                                                <p:strVal val="#ppt_x"/>
                                              </p:val>
                                            </p:tav>
                                          </p:tavLst>
                                        </p:anim>
                                        <p:anim calcmode="lin" valueType="num" p14:bounceEnd="40000">
                                          <p:cBhvr additive="base">
                                            <p:cTn id="57" dur="750" fill="hold"/>
                                            <p:tgtEl>
                                              <p:spTgt spid="8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3" grpId="0"/>
          <p:bldP spid="64" grpId="0"/>
          <p:bldP spid="21" grpId="0"/>
          <p:bldP spid="68" grpId="0"/>
          <p:bldP spid="69" grpId="0"/>
          <p:bldP spid="101"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wipe(up)">
                                          <p:cBhvr>
                                            <p:cTn id="7" dur="500"/>
                                            <p:tgtEl>
                                              <p:spTgt spid="61"/>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 calcmode="lin" valueType="num">
                                          <p:cBhvr>
                                            <p:cTn id="10" dur="500" fill="hold"/>
                                            <p:tgtEl>
                                              <p:spTgt spid="62"/>
                                            </p:tgtEl>
                                            <p:attrNameLst>
                                              <p:attrName>ppt_w</p:attrName>
                                            </p:attrNameLst>
                                          </p:cBhvr>
                                          <p:tavLst>
                                            <p:tav tm="0">
                                              <p:val>
                                                <p:fltVal val="0"/>
                                              </p:val>
                                            </p:tav>
                                            <p:tav tm="100000">
                                              <p:val>
                                                <p:strVal val="#ppt_w"/>
                                              </p:val>
                                            </p:tav>
                                          </p:tavLst>
                                        </p:anim>
                                        <p:anim calcmode="lin" valueType="num">
                                          <p:cBhvr>
                                            <p:cTn id="11" dur="500" fill="hold"/>
                                            <p:tgtEl>
                                              <p:spTgt spid="62"/>
                                            </p:tgtEl>
                                            <p:attrNameLst>
                                              <p:attrName>ppt_h</p:attrName>
                                            </p:attrNameLst>
                                          </p:cBhvr>
                                          <p:tavLst>
                                            <p:tav tm="0">
                                              <p:val>
                                                <p:fltVal val="0"/>
                                              </p:val>
                                            </p:tav>
                                            <p:tav tm="100000">
                                              <p:val>
                                                <p:strVal val="#ppt_h"/>
                                              </p:val>
                                            </p:tav>
                                          </p:tavLst>
                                        </p:anim>
                                        <p:animEffect transition="in" filter="fade">
                                          <p:cBhvr>
                                            <p:cTn id="12" dur="500"/>
                                            <p:tgtEl>
                                              <p:spTgt spid="62"/>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63"/>
                                            </p:tgtEl>
                                            <p:attrNameLst>
                                              <p:attrName>style.visibility</p:attrName>
                                            </p:attrNameLst>
                                          </p:cBhvr>
                                          <p:to>
                                            <p:strVal val="visible"/>
                                          </p:to>
                                        </p:set>
                                        <p:anim calcmode="lin" valueType="num">
                                          <p:cBhvr>
                                            <p:cTn id="15" dur="500" fill="hold"/>
                                            <p:tgtEl>
                                              <p:spTgt spid="63"/>
                                            </p:tgtEl>
                                            <p:attrNameLst>
                                              <p:attrName>ppt_w</p:attrName>
                                            </p:attrNameLst>
                                          </p:cBhvr>
                                          <p:tavLst>
                                            <p:tav tm="0">
                                              <p:val>
                                                <p:fltVal val="0"/>
                                              </p:val>
                                            </p:tav>
                                            <p:tav tm="100000">
                                              <p:val>
                                                <p:strVal val="#ppt_w"/>
                                              </p:val>
                                            </p:tav>
                                          </p:tavLst>
                                        </p:anim>
                                        <p:anim calcmode="lin" valueType="num">
                                          <p:cBhvr>
                                            <p:cTn id="16" dur="500" fill="hold"/>
                                            <p:tgtEl>
                                              <p:spTgt spid="63"/>
                                            </p:tgtEl>
                                            <p:attrNameLst>
                                              <p:attrName>ppt_h</p:attrName>
                                            </p:attrNameLst>
                                          </p:cBhvr>
                                          <p:tavLst>
                                            <p:tav tm="0">
                                              <p:val>
                                                <p:fltVal val="0"/>
                                              </p:val>
                                            </p:tav>
                                            <p:tav tm="100000">
                                              <p:val>
                                                <p:strVal val="#ppt_h"/>
                                              </p:val>
                                            </p:tav>
                                          </p:tavLst>
                                        </p:anim>
                                        <p:animEffect transition="in" filter="fade">
                                          <p:cBhvr>
                                            <p:cTn id="17" dur="500"/>
                                            <p:tgtEl>
                                              <p:spTgt spid="63"/>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64"/>
                                            </p:tgtEl>
                                            <p:attrNameLst>
                                              <p:attrName>style.visibility</p:attrName>
                                            </p:attrNameLst>
                                          </p:cBhvr>
                                          <p:to>
                                            <p:strVal val="visible"/>
                                          </p:to>
                                        </p:set>
                                        <p:anim calcmode="lin" valueType="num">
                                          <p:cBhvr>
                                            <p:cTn id="20" dur="500" fill="hold"/>
                                            <p:tgtEl>
                                              <p:spTgt spid="64"/>
                                            </p:tgtEl>
                                            <p:attrNameLst>
                                              <p:attrName>ppt_w</p:attrName>
                                            </p:attrNameLst>
                                          </p:cBhvr>
                                          <p:tavLst>
                                            <p:tav tm="0">
                                              <p:val>
                                                <p:fltVal val="0"/>
                                              </p:val>
                                            </p:tav>
                                            <p:tav tm="100000">
                                              <p:val>
                                                <p:strVal val="#ppt_w"/>
                                              </p:val>
                                            </p:tav>
                                          </p:tavLst>
                                        </p:anim>
                                        <p:anim calcmode="lin" valueType="num">
                                          <p:cBhvr>
                                            <p:cTn id="21" dur="500" fill="hold"/>
                                            <p:tgtEl>
                                              <p:spTgt spid="64"/>
                                            </p:tgtEl>
                                            <p:attrNameLst>
                                              <p:attrName>ppt_h</p:attrName>
                                            </p:attrNameLst>
                                          </p:cBhvr>
                                          <p:tavLst>
                                            <p:tav tm="0">
                                              <p:val>
                                                <p:fltVal val="0"/>
                                              </p:val>
                                            </p:tav>
                                            <p:tav tm="100000">
                                              <p:val>
                                                <p:strVal val="#ppt_h"/>
                                              </p:val>
                                            </p:tav>
                                          </p:tavLst>
                                        </p:anim>
                                        <p:animEffect transition="in" filter="fade">
                                          <p:cBhvr>
                                            <p:cTn id="22" dur="500"/>
                                            <p:tgtEl>
                                              <p:spTgt spid="64"/>
                                            </p:tgtEl>
                                          </p:cBhvr>
                                        </p:animEffect>
                                      </p:childTnLst>
                                    </p:cTn>
                                  </p:par>
                                  <p:par>
                                    <p:cTn id="23" presetID="2" presetClass="entr" presetSubtype="4" fill="hold" grpId="0" nodeType="withEffect">
                                      <p:stCondLst>
                                        <p:cond delay="250"/>
                                      </p:stCondLst>
                                      <p:childTnLst>
                                        <p:set>
                                          <p:cBhvr>
                                            <p:cTn id="24" dur="1" fill="hold">
                                              <p:stCondLst>
                                                <p:cond delay="0"/>
                                              </p:stCondLst>
                                            </p:cTn>
                                            <p:tgtEl>
                                              <p:spTgt spid="68"/>
                                            </p:tgtEl>
                                            <p:attrNameLst>
                                              <p:attrName>style.visibility</p:attrName>
                                            </p:attrNameLst>
                                          </p:cBhvr>
                                          <p:to>
                                            <p:strVal val="visible"/>
                                          </p:to>
                                        </p:set>
                                        <p:anim calcmode="lin" valueType="num">
                                          <p:cBhvr additive="base">
                                            <p:cTn id="25" dur="500" fill="hold"/>
                                            <p:tgtEl>
                                              <p:spTgt spid="68"/>
                                            </p:tgtEl>
                                            <p:attrNameLst>
                                              <p:attrName>ppt_x</p:attrName>
                                            </p:attrNameLst>
                                          </p:cBhvr>
                                          <p:tavLst>
                                            <p:tav tm="0">
                                              <p:val>
                                                <p:strVal val="#ppt_x"/>
                                              </p:val>
                                            </p:tav>
                                            <p:tav tm="100000">
                                              <p:val>
                                                <p:strVal val="#ppt_x"/>
                                              </p:val>
                                            </p:tav>
                                          </p:tavLst>
                                        </p:anim>
                                        <p:anim calcmode="lin" valueType="num">
                                          <p:cBhvr additive="base">
                                            <p:cTn id="26" dur="500" fill="hold"/>
                                            <p:tgtEl>
                                              <p:spTgt spid="68"/>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50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ppt_x"/>
                                              </p:val>
                                            </p:tav>
                                            <p:tav tm="100000">
                                              <p:val>
                                                <p:strVal val="#ppt_x"/>
                                              </p:val>
                                            </p:tav>
                                          </p:tavLst>
                                        </p:anim>
                                        <p:anim calcmode="lin" valueType="num">
                                          <p:cBhvr additive="base">
                                            <p:cTn id="30" dur="500" fill="hold"/>
                                            <p:tgtEl>
                                              <p:spTgt spid="21"/>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250"/>
                                      </p:stCondLst>
                                      <p:childTnLst>
                                        <p:set>
                                          <p:cBhvr>
                                            <p:cTn id="32" dur="1" fill="hold">
                                              <p:stCondLst>
                                                <p:cond delay="0"/>
                                              </p:stCondLst>
                                            </p:cTn>
                                            <p:tgtEl>
                                              <p:spTgt spid="69"/>
                                            </p:tgtEl>
                                            <p:attrNameLst>
                                              <p:attrName>style.visibility</p:attrName>
                                            </p:attrNameLst>
                                          </p:cBhvr>
                                          <p:to>
                                            <p:strVal val="visible"/>
                                          </p:to>
                                        </p:set>
                                        <p:anim calcmode="lin" valueType="num">
                                          <p:cBhvr additive="base">
                                            <p:cTn id="33" dur="500" fill="hold"/>
                                            <p:tgtEl>
                                              <p:spTgt spid="69"/>
                                            </p:tgtEl>
                                            <p:attrNameLst>
                                              <p:attrName>ppt_x</p:attrName>
                                            </p:attrNameLst>
                                          </p:cBhvr>
                                          <p:tavLst>
                                            <p:tav tm="0">
                                              <p:val>
                                                <p:strVal val="#ppt_x"/>
                                              </p:val>
                                            </p:tav>
                                            <p:tav tm="100000">
                                              <p:val>
                                                <p:strVal val="#ppt_x"/>
                                              </p:val>
                                            </p:tav>
                                          </p:tavLst>
                                        </p:anim>
                                        <p:anim calcmode="lin" valueType="num">
                                          <p:cBhvr additive="base">
                                            <p:cTn id="34" dur="500" fill="hold"/>
                                            <p:tgtEl>
                                              <p:spTgt spid="69"/>
                                            </p:tgtEl>
                                            <p:attrNameLst>
                                              <p:attrName>ppt_y</p:attrName>
                                            </p:attrNameLst>
                                          </p:cBhvr>
                                          <p:tavLst>
                                            <p:tav tm="0">
                                              <p:val>
                                                <p:strVal val="1+#ppt_h/2"/>
                                              </p:val>
                                            </p:tav>
                                            <p:tav tm="100000">
                                              <p:val>
                                                <p:strVal val="#ppt_y"/>
                                              </p:val>
                                            </p:tav>
                                          </p:tavLst>
                                        </p:anim>
                                      </p:childTnLst>
                                    </p:cTn>
                                  </p:par>
                                  <p:par>
                                    <p:cTn id="35" presetID="2" presetClass="entr" presetSubtype="2" fill="hold" grpId="0" nodeType="withEffect">
                                      <p:stCondLst>
                                        <p:cond delay="750"/>
                                      </p:stCondLst>
                                      <p:childTnLst>
                                        <p:set>
                                          <p:cBhvr>
                                            <p:cTn id="36" dur="1" fill="hold">
                                              <p:stCondLst>
                                                <p:cond delay="0"/>
                                              </p:stCondLst>
                                            </p:cTn>
                                            <p:tgtEl>
                                              <p:spTgt spid="101"/>
                                            </p:tgtEl>
                                            <p:attrNameLst>
                                              <p:attrName>style.visibility</p:attrName>
                                            </p:attrNameLst>
                                          </p:cBhvr>
                                          <p:to>
                                            <p:strVal val="visible"/>
                                          </p:to>
                                        </p:set>
                                        <p:anim calcmode="lin" valueType="num">
                                          <p:cBhvr additive="base">
                                            <p:cTn id="37" dur="500" fill="hold"/>
                                            <p:tgtEl>
                                              <p:spTgt spid="101"/>
                                            </p:tgtEl>
                                            <p:attrNameLst>
                                              <p:attrName>ppt_x</p:attrName>
                                            </p:attrNameLst>
                                          </p:cBhvr>
                                          <p:tavLst>
                                            <p:tav tm="0">
                                              <p:val>
                                                <p:strVal val="1+#ppt_w/2"/>
                                              </p:val>
                                            </p:tav>
                                            <p:tav tm="100000">
                                              <p:val>
                                                <p:strVal val="#ppt_x"/>
                                              </p:val>
                                            </p:tav>
                                          </p:tavLst>
                                        </p:anim>
                                        <p:anim calcmode="lin" valueType="num">
                                          <p:cBhvr additive="base">
                                            <p:cTn id="38" dur="500" fill="hold"/>
                                            <p:tgtEl>
                                              <p:spTgt spid="101"/>
                                            </p:tgtEl>
                                            <p:attrNameLst>
                                              <p:attrName>ppt_y</p:attrName>
                                            </p:attrNameLst>
                                          </p:cBhvr>
                                          <p:tavLst>
                                            <p:tav tm="0">
                                              <p:val>
                                                <p:strVal val="#ppt_y"/>
                                              </p:val>
                                            </p:tav>
                                            <p:tav tm="100000">
                                              <p:val>
                                                <p:strVal val="#ppt_y"/>
                                              </p:val>
                                            </p:tav>
                                          </p:tavLst>
                                        </p:anim>
                                      </p:childTnLst>
                                    </p:cTn>
                                  </p:par>
                                  <p:par>
                                    <p:cTn id="39" presetID="2" presetClass="entr" presetSubtype="2" fill="hold" nodeType="withEffect">
                                      <p:stCondLst>
                                        <p:cond delay="750"/>
                                      </p:stCondLst>
                                      <p:childTnLst>
                                        <p:set>
                                          <p:cBhvr>
                                            <p:cTn id="40" dur="1" fill="hold">
                                              <p:stCondLst>
                                                <p:cond delay="0"/>
                                              </p:stCondLst>
                                            </p:cTn>
                                            <p:tgtEl>
                                              <p:spTgt spid="98"/>
                                            </p:tgtEl>
                                            <p:attrNameLst>
                                              <p:attrName>style.visibility</p:attrName>
                                            </p:attrNameLst>
                                          </p:cBhvr>
                                          <p:to>
                                            <p:strVal val="visible"/>
                                          </p:to>
                                        </p:set>
                                        <p:anim calcmode="lin" valueType="num">
                                          <p:cBhvr additive="base">
                                            <p:cTn id="41" dur="500" fill="hold"/>
                                            <p:tgtEl>
                                              <p:spTgt spid="98"/>
                                            </p:tgtEl>
                                            <p:attrNameLst>
                                              <p:attrName>ppt_x</p:attrName>
                                            </p:attrNameLst>
                                          </p:cBhvr>
                                          <p:tavLst>
                                            <p:tav tm="0">
                                              <p:val>
                                                <p:strVal val="1+#ppt_w/2"/>
                                              </p:val>
                                            </p:tav>
                                            <p:tav tm="100000">
                                              <p:val>
                                                <p:strVal val="#ppt_x"/>
                                              </p:val>
                                            </p:tav>
                                          </p:tavLst>
                                        </p:anim>
                                        <p:anim calcmode="lin" valueType="num">
                                          <p:cBhvr additive="base">
                                            <p:cTn id="42" dur="500" fill="hold"/>
                                            <p:tgtEl>
                                              <p:spTgt spid="98"/>
                                            </p:tgtEl>
                                            <p:attrNameLst>
                                              <p:attrName>ppt_y</p:attrName>
                                            </p:attrNameLst>
                                          </p:cBhvr>
                                          <p:tavLst>
                                            <p:tav tm="0">
                                              <p:val>
                                                <p:strVal val="#ppt_y"/>
                                              </p:val>
                                            </p:tav>
                                            <p:tav tm="100000">
                                              <p:val>
                                                <p:strVal val="#ppt_y"/>
                                              </p:val>
                                            </p:tav>
                                          </p:tavLst>
                                        </p:anim>
                                      </p:childTnLst>
                                    </p:cTn>
                                  </p:par>
                                </p:childTnLst>
                              </p:cTn>
                            </p:par>
                            <p:par>
                              <p:cTn id="43" fill="hold">
                                <p:stCondLst>
                                  <p:cond delay="500"/>
                                </p:stCondLst>
                                <p:childTnLst>
                                  <p:par>
                                    <p:cTn id="44" presetID="2" presetClass="entr" presetSubtype="2" fill="hold" nodeType="afterEffect">
                                      <p:stCondLst>
                                        <p:cond delay="0"/>
                                      </p:stCondLst>
                                      <p:childTnLst>
                                        <p:set>
                                          <p:cBhvr>
                                            <p:cTn id="45" dur="1" fill="hold">
                                              <p:stCondLst>
                                                <p:cond delay="0"/>
                                              </p:stCondLst>
                                            </p:cTn>
                                            <p:tgtEl>
                                              <p:spTgt spid="72"/>
                                            </p:tgtEl>
                                            <p:attrNameLst>
                                              <p:attrName>style.visibility</p:attrName>
                                            </p:attrNameLst>
                                          </p:cBhvr>
                                          <p:to>
                                            <p:strVal val="visible"/>
                                          </p:to>
                                        </p:set>
                                        <p:anim calcmode="lin" valueType="num">
                                          <p:cBhvr additive="base">
                                            <p:cTn id="46" dur="750" fill="hold"/>
                                            <p:tgtEl>
                                              <p:spTgt spid="72"/>
                                            </p:tgtEl>
                                            <p:attrNameLst>
                                              <p:attrName>ppt_x</p:attrName>
                                            </p:attrNameLst>
                                          </p:cBhvr>
                                          <p:tavLst>
                                            <p:tav tm="0">
                                              <p:val>
                                                <p:strVal val="1+#ppt_w/2"/>
                                              </p:val>
                                            </p:tav>
                                            <p:tav tm="100000">
                                              <p:val>
                                                <p:strVal val="#ppt_x"/>
                                              </p:val>
                                            </p:tav>
                                          </p:tavLst>
                                        </p:anim>
                                        <p:anim calcmode="lin" valueType="num">
                                          <p:cBhvr additive="base">
                                            <p:cTn id="47" dur="750" fill="hold"/>
                                            <p:tgtEl>
                                              <p:spTgt spid="72"/>
                                            </p:tgtEl>
                                            <p:attrNameLst>
                                              <p:attrName>ppt_y</p:attrName>
                                            </p:attrNameLst>
                                          </p:cBhvr>
                                          <p:tavLst>
                                            <p:tav tm="0">
                                              <p:val>
                                                <p:strVal val="#ppt_y"/>
                                              </p:val>
                                            </p:tav>
                                            <p:tav tm="100000">
                                              <p:val>
                                                <p:strVal val="#ppt_y"/>
                                              </p:val>
                                            </p:tav>
                                          </p:tavLst>
                                        </p:anim>
                                      </p:childTnLst>
                                    </p:cTn>
                                  </p:par>
                                </p:childTnLst>
                              </p:cTn>
                            </p:par>
                            <p:par>
                              <p:cTn id="48" fill="hold">
                                <p:stCondLst>
                                  <p:cond delay="1500"/>
                                </p:stCondLst>
                                <p:childTnLst>
                                  <p:par>
                                    <p:cTn id="49" presetID="2" presetClass="entr" presetSubtype="2" fill="hold" nodeType="afterEffect">
                                      <p:stCondLst>
                                        <p:cond delay="0"/>
                                      </p:stCondLst>
                                      <p:childTnLst>
                                        <p:set>
                                          <p:cBhvr>
                                            <p:cTn id="50" dur="1" fill="hold">
                                              <p:stCondLst>
                                                <p:cond delay="0"/>
                                              </p:stCondLst>
                                            </p:cTn>
                                            <p:tgtEl>
                                              <p:spTgt spid="78"/>
                                            </p:tgtEl>
                                            <p:attrNameLst>
                                              <p:attrName>style.visibility</p:attrName>
                                            </p:attrNameLst>
                                          </p:cBhvr>
                                          <p:to>
                                            <p:strVal val="visible"/>
                                          </p:to>
                                        </p:set>
                                        <p:anim calcmode="lin" valueType="num">
                                          <p:cBhvr additive="base">
                                            <p:cTn id="51" dur="750" fill="hold"/>
                                            <p:tgtEl>
                                              <p:spTgt spid="78"/>
                                            </p:tgtEl>
                                            <p:attrNameLst>
                                              <p:attrName>ppt_x</p:attrName>
                                            </p:attrNameLst>
                                          </p:cBhvr>
                                          <p:tavLst>
                                            <p:tav tm="0">
                                              <p:val>
                                                <p:strVal val="1+#ppt_w/2"/>
                                              </p:val>
                                            </p:tav>
                                            <p:tav tm="100000">
                                              <p:val>
                                                <p:strVal val="#ppt_x"/>
                                              </p:val>
                                            </p:tav>
                                          </p:tavLst>
                                        </p:anim>
                                        <p:anim calcmode="lin" valueType="num">
                                          <p:cBhvr additive="base">
                                            <p:cTn id="52" dur="750" fill="hold"/>
                                            <p:tgtEl>
                                              <p:spTgt spid="78"/>
                                            </p:tgtEl>
                                            <p:attrNameLst>
                                              <p:attrName>ppt_y</p:attrName>
                                            </p:attrNameLst>
                                          </p:cBhvr>
                                          <p:tavLst>
                                            <p:tav tm="0">
                                              <p:val>
                                                <p:strVal val="#ppt_y"/>
                                              </p:val>
                                            </p:tav>
                                            <p:tav tm="100000">
                                              <p:val>
                                                <p:strVal val="#ppt_y"/>
                                              </p:val>
                                            </p:tav>
                                          </p:tavLst>
                                        </p:anim>
                                      </p:childTnLst>
                                    </p:cTn>
                                  </p:par>
                                </p:childTnLst>
                              </p:cTn>
                            </p:par>
                            <p:par>
                              <p:cTn id="53" fill="hold">
                                <p:stCondLst>
                                  <p:cond delay="2500"/>
                                </p:stCondLst>
                                <p:childTnLst>
                                  <p:par>
                                    <p:cTn id="54" presetID="2" presetClass="entr" presetSubtype="2" fill="hold" nodeType="afterEffect">
                                      <p:stCondLst>
                                        <p:cond delay="0"/>
                                      </p:stCondLst>
                                      <p:childTnLst>
                                        <p:set>
                                          <p:cBhvr>
                                            <p:cTn id="55" dur="1" fill="hold">
                                              <p:stCondLst>
                                                <p:cond delay="0"/>
                                              </p:stCondLst>
                                            </p:cTn>
                                            <p:tgtEl>
                                              <p:spTgt spid="88"/>
                                            </p:tgtEl>
                                            <p:attrNameLst>
                                              <p:attrName>style.visibility</p:attrName>
                                            </p:attrNameLst>
                                          </p:cBhvr>
                                          <p:to>
                                            <p:strVal val="visible"/>
                                          </p:to>
                                        </p:set>
                                        <p:anim calcmode="lin" valueType="num">
                                          <p:cBhvr additive="base">
                                            <p:cTn id="56" dur="750" fill="hold"/>
                                            <p:tgtEl>
                                              <p:spTgt spid="88"/>
                                            </p:tgtEl>
                                            <p:attrNameLst>
                                              <p:attrName>ppt_x</p:attrName>
                                            </p:attrNameLst>
                                          </p:cBhvr>
                                          <p:tavLst>
                                            <p:tav tm="0">
                                              <p:val>
                                                <p:strVal val="1+#ppt_w/2"/>
                                              </p:val>
                                            </p:tav>
                                            <p:tav tm="100000">
                                              <p:val>
                                                <p:strVal val="#ppt_x"/>
                                              </p:val>
                                            </p:tav>
                                          </p:tavLst>
                                        </p:anim>
                                        <p:anim calcmode="lin" valueType="num">
                                          <p:cBhvr additive="base">
                                            <p:cTn id="57" dur="750" fill="hold"/>
                                            <p:tgtEl>
                                              <p:spTgt spid="8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3" grpId="0"/>
          <p:bldP spid="64" grpId="0"/>
          <p:bldP spid="21" grpId="0"/>
          <p:bldP spid="68" grpId="0"/>
          <p:bldP spid="69" grpId="0"/>
          <p:bldP spid="101" grpId="0" bldLvl="0" animBg="1"/>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1291570"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solidFill>
                  <a:srgbClr val="FF0000"/>
                </a:solidFill>
                <a:latin typeface="微软雅黑" panose="020B0503020204020204" pitchFamily="34" charset="-122"/>
                <a:ea typeface="微软雅黑" panose="020B0503020204020204" pitchFamily="34" charset="-122"/>
                <a:sym typeface="+mn-lt"/>
              </a:rPr>
              <a:t>四、基本条件核查</a:t>
            </a:r>
            <a:endParaRPr lang="zh-CN" sz="1600" b="1" dirty="0" smtClean="0">
              <a:solidFill>
                <a:srgbClr val="FF0000"/>
              </a:solidFill>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核查记录查看：点击左侧功能菜单中的【基本条件核查】，在右侧打开的页面中可点击【核查记录】查看监造人员对某一监造产品的基本条件核查情况</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3" name="图片 2" descr="C:\Users\xiewenru\Desktop\截图\Snipaste_2023-05-16_11-02-01.jpgSnipaste_2023-05-16_11-02-01"/>
          <p:cNvPicPr>
            <a:picLocks noChangeAspect="1"/>
          </p:cNvPicPr>
          <p:nvPr/>
        </p:nvPicPr>
        <p:blipFill>
          <a:blip r:embed="rId2"/>
          <a:srcRect/>
          <a:stretch>
            <a:fillRect/>
          </a:stretch>
        </p:blipFill>
        <p:spPr>
          <a:xfrm>
            <a:off x="513080" y="1858010"/>
            <a:ext cx="11290935" cy="2228215"/>
          </a:xfrm>
          <a:prstGeom prst="rect">
            <a:avLst/>
          </a:prstGeom>
        </p:spPr>
      </p:pic>
      <p:pic>
        <p:nvPicPr>
          <p:cNvPr id="2" name="图片 1" descr="Snipaste_2023-05-16_11-03-04"/>
          <p:cNvPicPr>
            <a:picLocks noChangeAspect="1"/>
          </p:cNvPicPr>
          <p:nvPr/>
        </p:nvPicPr>
        <p:blipFill>
          <a:blip r:embed="rId3"/>
          <a:srcRect t="3791"/>
          <a:stretch>
            <a:fillRect/>
          </a:stretch>
        </p:blipFill>
        <p:spPr>
          <a:xfrm>
            <a:off x="513080" y="4032250"/>
            <a:ext cx="11376660" cy="26822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1291570"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solidFill>
                  <a:srgbClr val="FF0000"/>
                </a:solidFill>
                <a:latin typeface="微软雅黑" panose="020B0503020204020204" pitchFamily="34" charset="-122"/>
                <a:ea typeface="微软雅黑" panose="020B0503020204020204" pitchFamily="34" charset="-122"/>
                <a:sym typeface="+mn-lt"/>
              </a:rPr>
              <a:t>五、配件合同研判</a:t>
            </a:r>
            <a:endParaRPr lang="zh-CN" sz="1600" b="1" dirty="0" smtClean="0">
              <a:solidFill>
                <a:srgbClr val="FF0000"/>
              </a:solidFill>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点击左侧功能菜单中的【配件合同研判】，在右侧打开的页面中可点击【</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填写</a:t>
            </a:r>
            <a:r>
              <a:rPr lang="zh-CN" sz="1600" b="1" dirty="0" smtClean="0">
                <a:latin typeface="微软雅黑" panose="020B0503020204020204" pitchFamily="34" charset="-122"/>
                <a:ea typeface="微软雅黑" panose="020B0503020204020204" pitchFamily="34" charset="-122"/>
                <a:sym typeface="+mn-lt"/>
              </a:rPr>
              <a:t>】</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4" name="图片 3" descr="Snipaste_2023-05-16_11-28-45"/>
          <p:cNvPicPr>
            <a:picLocks noChangeAspect="1"/>
          </p:cNvPicPr>
          <p:nvPr/>
        </p:nvPicPr>
        <p:blipFill>
          <a:blip r:embed="rId2"/>
          <a:stretch>
            <a:fillRect/>
          </a:stretch>
        </p:blipFill>
        <p:spPr>
          <a:xfrm>
            <a:off x="461010" y="1751330"/>
            <a:ext cx="11592560" cy="36652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1291570" cy="40195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在打开的表单中填写合同研判的相关内容，选择监造人员后点击【提交】，等待监造研判</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Snipaste_2023-05-16_11-35-15"/>
          <p:cNvPicPr>
            <a:picLocks noChangeAspect="1"/>
          </p:cNvPicPr>
          <p:nvPr/>
        </p:nvPicPr>
        <p:blipFill>
          <a:blip r:embed="rId2"/>
          <a:stretch>
            <a:fillRect/>
          </a:stretch>
        </p:blipFill>
        <p:spPr>
          <a:xfrm>
            <a:off x="513080" y="1278890"/>
            <a:ext cx="9918700" cy="5397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1291570" cy="40195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在配件合同研判列表中可通过【研判状态】查看当前合同研判状态：待监造确认、监造驳回（驳回原因）、监造已确认</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C:\Users\xiewenru\Desktop\截图\Snipaste_2023-05-16_11-48-26.jpgSnipaste_2023-05-16_11-48-26"/>
          <p:cNvPicPr>
            <a:picLocks noChangeAspect="1"/>
          </p:cNvPicPr>
          <p:nvPr/>
        </p:nvPicPr>
        <p:blipFill>
          <a:blip r:embed="rId2"/>
          <a:srcRect b="34303"/>
          <a:stretch>
            <a:fillRect/>
          </a:stretch>
        </p:blipFill>
        <p:spPr>
          <a:xfrm>
            <a:off x="513080" y="1311275"/>
            <a:ext cx="10342245" cy="2022475"/>
          </a:xfrm>
          <a:prstGeom prst="rect">
            <a:avLst/>
          </a:prstGeom>
        </p:spPr>
      </p:pic>
      <p:pic>
        <p:nvPicPr>
          <p:cNvPr id="3" name="图片 2" descr="Snipaste_2023-05-16_11-50-13"/>
          <p:cNvPicPr>
            <a:picLocks noChangeAspect="1"/>
          </p:cNvPicPr>
          <p:nvPr/>
        </p:nvPicPr>
        <p:blipFill>
          <a:blip r:embed="rId3"/>
          <a:srcRect b="34839"/>
          <a:stretch>
            <a:fillRect/>
          </a:stretch>
        </p:blipFill>
        <p:spPr>
          <a:xfrm>
            <a:off x="513080" y="3305810"/>
            <a:ext cx="10342880" cy="2116455"/>
          </a:xfrm>
          <a:prstGeom prst="rect">
            <a:avLst/>
          </a:prstGeom>
        </p:spPr>
      </p:pic>
      <p:pic>
        <p:nvPicPr>
          <p:cNvPr id="4" name="图片 3" descr="Snipaste_2023-05-16_11-51-08"/>
          <p:cNvPicPr>
            <a:picLocks noChangeAspect="1"/>
          </p:cNvPicPr>
          <p:nvPr/>
        </p:nvPicPr>
        <p:blipFill>
          <a:blip r:embed="rId4"/>
          <a:srcRect t="34999" b="38289"/>
          <a:stretch>
            <a:fillRect/>
          </a:stretch>
        </p:blipFill>
        <p:spPr>
          <a:xfrm>
            <a:off x="513080" y="5463540"/>
            <a:ext cx="10342245" cy="8248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1291570" cy="40195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点击列表操作栏【查看】可以查看合同研判记录详情</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C:\Users\xiewenru\Desktop\截图\Snipaste_2023-05-16_11-51-23.jpgSnipaste_2023-05-16_11-51-23"/>
          <p:cNvPicPr>
            <a:picLocks noChangeAspect="1"/>
          </p:cNvPicPr>
          <p:nvPr/>
        </p:nvPicPr>
        <p:blipFill>
          <a:blip r:embed="rId2"/>
          <a:srcRect/>
          <a:stretch>
            <a:fillRect/>
          </a:stretch>
        </p:blipFill>
        <p:spPr>
          <a:xfrm>
            <a:off x="513080" y="1299210"/>
            <a:ext cx="11454765" cy="53035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1291570"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solidFill>
                  <a:srgbClr val="FF0000"/>
                </a:solidFill>
                <a:latin typeface="微软雅黑" panose="020B0503020204020204" pitchFamily="34" charset="-122"/>
                <a:ea typeface="微软雅黑" panose="020B0503020204020204" pitchFamily="34" charset="-122"/>
                <a:sym typeface="+mn-lt"/>
              </a:rPr>
              <a:t>六、过程核查记录</a:t>
            </a:r>
            <a:endParaRPr lang="zh-CN" sz="1600" b="1" dirty="0" smtClean="0">
              <a:solidFill>
                <a:srgbClr val="FF0000"/>
              </a:solidFill>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点击左侧功能菜单中的【过程核查记录】，在右侧打开的页面中可点击【</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新增记录</a:t>
            </a:r>
            <a:r>
              <a:rPr lang="zh-CN" sz="1600" b="1" dirty="0" smtClean="0">
                <a:latin typeface="微软雅黑" panose="020B0503020204020204" pitchFamily="34" charset="-122"/>
                <a:ea typeface="微软雅黑" panose="020B0503020204020204" pitchFamily="34" charset="-122"/>
                <a:sym typeface="+mn-lt"/>
              </a:rPr>
              <a:t>】</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Snipaste_2023-05-16_12-04-30"/>
          <p:cNvPicPr>
            <a:picLocks noChangeAspect="1"/>
          </p:cNvPicPr>
          <p:nvPr/>
        </p:nvPicPr>
        <p:blipFill>
          <a:blip r:embed="rId2"/>
          <a:stretch>
            <a:fillRect/>
          </a:stretch>
        </p:blipFill>
        <p:spPr>
          <a:xfrm>
            <a:off x="434975" y="1724025"/>
            <a:ext cx="11620500" cy="35864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314960" y="1004570"/>
            <a:ext cx="11489690"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在打开表单中填写相关信息，点击附件上传【添加】，在打开页面点击【上传】，选择本地文件后上传到个人文件库，鼠标双击选择或鼠标右键点击后选择即可</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3" name="图片 2" descr="Snipaste_2023-05-16_12-05-46"/>
          <p:cNvPicPr>
            <a:picLocks noChangeAspect="1"/>
          </p:cNvPicPr>
          <p:nvPr/>
        </p:nvPicPr>
        <p:blipFill>
          <a:blip r:embed="rId2"/>
          <a:srcRect b="48721"/>
          <a:stretch>
            <a:fillRect/>
          </a:stretch>
        </p:blipFill>
        <p:spPr>
          <a:xfrm>
            <a:off x="314960" y="1496695"/>
            <a:ext cx="11807190" cy="1921510"/>
          </a:xfrm>
          <a:prstGeom prst="rect">
            <a:avLst/>
          </a:prstGeom>
        </p:spPr>
      </p:pic>
      <p:pic>
        <p:nvPicPr>
          <p:cNvPr id="4" name="图片 3" descr="Snipaste_2023-05-16_12-06-24"/>
          <p:cNvPicPr>
            <a:picLocks noChangeAspect="1"/>
          </p:cNvPicPr>
          <p:nvPr/>
        </p:nvPicPr>
        <p:blipFill>
          <a:blip r:embed="rId3"/>
          <a:srcRect r="32371" b="52528"/>
          <a:stretch>
            <a:fillRect/>
          </a:stretch>
        </p:blipFill>
        <p:spPr>
          <a:xfrm>
            <a:off x="262890" y="3459480"/>
            <a:ext cx="5922010" cy="3255645"/>
          </a:xfrm>
          <a:prstGeom prst="rect">
            <a:avLst/>
          </a:prstGeom>
        </p:spPr>
      </p:pic>
      <p:pic>
        <p:nvPicPr>
          <p:cNvPr id="6" name="图片 5" descr="Snipaste_2023-05-16_12-07-38"/>
          <p:cNvPicPr>
            <a:picLocks noChangeAspect="1"/>
          </p:cNvPicPr>
          <p:nvPr/>
        </p:nvPicPr>
        <p:blipFill>
          <a:blip r:embed="rId4"/>
          <a:srcRect t="7463" r="33906" b="41074"/>
          <a:stretch>
            <a:fillRect/>
          </a:stretch>
        </p:blipFill>
        <p:spPr>
          <a:xfrm>
            <a:off x="6236970" y="3459480"/>
            <a:ext cx="5774055" cy="32550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434340" y="1004570"/>
            <a:ext cx="11621135" cy="359410"/>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点击【保存】完成记录上传</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C:\Users\xiewenru\Desktop\截图\Snipaste_2023-05-16_12-07-57.jpgSnipaste_2023-05-16_12-07-57"/>
          <p:cNvPicPr>
            <a:picLocks noChangeAspect="1"/>
          </p:cNvPicPr>
          <p:nvPr/>
        </p:nvPicPr>
        <p:blipFill>
          <a:blip r:embed="rId2"/>
          <a:srcRect b="10640"/>
          <a:stretch>
            <a:fillRect/>
          </a:stretch>
        </p:blipFill>
        <p:spPr>
          <a:xfrm>
            <a:off x="375285" y="1363980"/>
            <a:ext cx="11679555" cy="2303780"/>
          </a:xfrm>
          <a:prstGeom prst="rect">
            <a:avLst/>
          </a:prstGeom>
        </p:spPr>
      </p:pic>
      <p:pic>
        <p:nvPicPr>
          <p:cNvPr id="3" name="图片 2" descr="Snipaste_2023-05-16_12-08-53"/>
          <p:cNvPicPr>
            <a:picLocks noChangeAspect="1"/>
          </p:cNvPicPr>
          <p:nvPr/>
        </p:nvPicPr>
        <p:blipFill>
          <a:blip r:embed="rId3"/>
          <a:stretch>
            <a:fillRect/>
          </a:stretch>
        </p:blipFill>
        <p:spPr>
          <a:xfrm>
            <a:off x="375285" y="4128770"/>
            <a:ext cx="11679555" cy="2567305"/>
          </a:xfrm>
          <a:prstGeom prst="rect">
            <a:avLst/>
          </a:prstGeom>
        </p:spPr>
      </p:pic>
      <p:sp>
        <p:nvSpPr>
          <p:cNvPr id="4" name="文本框 3"/>
          <p:cNvSpPr txBox="1"/>
          <p:nvPr/>
        </p:nvSpPr>
        <p:spPr>
          <a:xfrm>
            <a:off x="375285" y="3725545"/>
            <a:ext cx="11497310" cy="337185"/>
          </a:xfrm>
          <a:prstGeom prst="rect">
            <a:avLst/>
          </a:prstGeom>
          <a:noFill/>
        </p:spPr>
        <p:txBody>
          <a:bodyPr wrap="square" rtlCol="0" anchor="t">
            <a:sp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在列表页面点击【显示查询条件】，在展开的查询区域中录入查询条件后，点击【查询】即可</a:t>
            </a:r>
            <a:endParaRPr lang="zh-CN" altLang="en-US" sz="1600" b="1" dirty="0" smtClean="0">
              <a:latin typeface="微软雅黑" panose="020B0503020204020204" pitchFamily="34" charset="-122"/>
              <a:ea typeface="微软雅黑" panose="020B0503020204020204" pitchFamily="3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1291570"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solidFill>
                  <a:srgbClr val="FF0000"/>
                </a:solidFill>
                <a:latin typeface="微软雅黑" panose="020B0503020204020204" pitchFamily="34" charset="-122"/>
                <a:ea typeface="微软雅黑" panose="020B0503020204020204" pitchFamily="34" charset="-122"/>
                <a:sym typeface="+mn-lt"/>
              </a:rPr>
              <a:t>七、监造入库复核</a:t>
            </a:r>
            <a:endParaRPr lang="zh-CN" sz="1600" b="1" dirty="0" smtClean="0">
              <a:solidFill>
                <a:srgbClr val="FF0000"/>
              </a:solidFill>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点击左侧功能菜单中的【监造入库复核】</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【复核范围】</a:t>
            </a:r>
            <a:r>
              <a:rPr lang="zh-CN" sz="1600" b="1" dirty="0" smtClean="0">
                <a:latin typeface="微软雅黑" panose="020B0503020204020204" pitchFamily="34" charset="-122"/>
                <a:ea typeface="微软雅黑" panose="020B0503020204020204" pitchFamily="34" charset="-122"/>
                <a:sym typeface="+mn-lt"/>
              </a:rPr>
              <a:t>，可查看纳入监造范围内需要入库报验的重要零部件及原材料清单</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3" name="图片 2" descr="Snipaste_2023-05-16_13-11-53"/>
          <p:cNvPicPr>
            <a:picLocks noChangeAspect="1"/>
          </p:cNvPicPr>
          <p:nvPr/>
        </p:nvPicPr>
        <p:blipFill>
          <a:blip r:embed="rId2"/>
          <a:srcRect b="6733"/>
          <a:stretch>
            <a:fillRect/>
          </a:stretch>
        </p:blipFill>
        <p:spPr>
          <a:xfrm>
            <a:off x="513080" y="1546225"/>
            <a:ext cx="11532235" cy="3477895"/>
          </a:xfrm>
          <a:prstGeom prst="rect">
            <a:avLst/>
          </a:prstGeom>
        </p:spPr>
      </p:pic>
      <p:pic>
        <p:nvPicPr>
          <p:cNvPr id="4" name="图片 3" descr="Snipaste_2023-05-16_13-11-41"/>
          <p:cNvPicPr>
            <a:picLocks noChangeAspect="1"/>
          </p:cNvPicPr>
          <p:nvPr/>
        </p:nvPicPr>
        <p:blipFill>
          <a:blip r:embed="rId3"/>
          <a:srcRect b="46557"/>
          <a:stretch>
            <a:fillRect/>
          </a:stretch>
        </p:blipFill>
        <p:spPr>
          <a:xfrm>
            <a:off x="513080" y="4780915"/>
            <a:ext cx="11532235" cy="193167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318770" y="1004570"/>
            <a:ext cx="11485880"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入库复核：点击左侧功能菜单中的【监造入库复核】</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【入库复核】</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【监造零部件】</a:t>
            </a:r>
            <a:r>
              <a:rPr lang="zh-CN" sz="1600" b="1" dirty="0" smtClean="0">
                <a:latin typeface="微软雅黑" panose="020B0503020204020204" pitchFamily="34" charset="-122"/>
                <a:ea typeface="微软雅黑" panose="020B0503020204020204" pitchFamily="34" charset="-122"/>
                <a:sym typeface="+mn-lt"/>
              </a:rPr>
              <a:t>，在右侧页面点击【</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新增】</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Snipaste_2023-05-16_13-16-16"/>
          <p:cNvPicPr>
            <a:picLocks noChangeAspect="1"/>
          </p:cNvPicPr>
          <p:nvPr/>
        </p:nvPicPr>
        <p:blipFill>
          <a:blip r:embed="rId2"/>
          <a:stretch>
            <a:fillRect/>
          </a:stretch>
        </p:blipFill>
        <p:spPr>
          <a:xfrm>
            <a:off x="318135" y="1398905"/>
            <a:ext cx="11682095" cy="37725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632855"/>
            <a:ext cx="12237123" cy="3696789"/>
            <a:chOff x="0" y="1632855"/>
            <a:chExt cx="12237123" cy="3696789"/>
          </a:xfrm>
        </p:grpSpPr>
        <p:sp>
          <p:nvSpPr>
            <p:cNvPr id="4" name="矩形 3"/>
            <p:cNvSpPr/>
            <p:nvPr/>
          </p:nvSpPr>
          <p:spPr>
            <a:xfrm>
              <a:off x="0" y="1632857"/>
              <a:ext cx="12192000" cy="3690257"/>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p:cNvPicPr>
              <a:picLocks noChangeAspect="1"/>
            </p:cNvPicPr>
            <p:nvPr/>
          </p:nvPicPr>
          <p:blipFill>
            <a:blip r:embed="rId1">
              <a:lum bright="70000" contrast="-70000"/>
              <a:extLst>
                <a:ext uri="{28A0092B-C50C-407E-A947-70E740481C1C}">
                  <a14:useLocalDpi xmlns:a14="http://schemas.microsoft.com/office/drawing/2010/main" val="0"/>
                </a:ext>
              </a:extLst>
            </a:blip>
            <a:stretch>
              <a:fillRect/>
            </a:stretch>
          </p:blipFill>
          <p:spPr>
            <a:xfrm flipH="1">
              <a:off x="8210550" y="2794787"/>
              <a:ext cx="3981450" cy="2534857"/>
            </a:xfrm>
            <a:prstGeom prst="rect">
              <a:avLst/>
            </a:prstGeom>
          </p:spPr>
        </p:pic>
        <p:sp>
          <p:nvSpPr>
            <p:cNvPr id="5" name="矩形 4"/>
            <p:cNvSpPr/>
            <p:nvPr/>
          </p:nvSpPr>
          <p:spPr>
            <a:xfrm>
              <a:off x="7812741" y="1632855"/>
              <a:ext cx="4424382" cy="2377910"/>
            </a:xfrm>
            <a:prstGeom prst="rect">
              <a:avLst/>
            </a:prstGeom>
            <a:gradFill>
              <a:gsLst>
                <a:gs pos="63000">
                  <a:srgbClr val="F0F0F0"/>
                </a:gs>
                <a:gs pos="100000">
                  <a:srgbClr val="F0F0F0">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l="74209" r="6705"/>
          <a:stretch>
            <a:fillRect/>
          </a:stretch>
        </p:blipFill>
        <p:spPr>
          <a:xfrm>
            <a:off x="1370831" y="1201783"/>
            <a:ext cx="2009183" cy="5656217"/>
          </a:xfrm>
          <a:prstGeom prst="rect">
            <a:avLst/>
          </a:prstGeom>
          <a:effectLst>
            <a:outerShdw blurRad="190500" dist="63500" dir="2700000" algn="tl" rotWithShape="0">
              <a:prstClr val="black">
                <a:alpha val="30000"/>
              </a:prstClr>
            </a:outerShdw>
          </a:effectLst>
        </p:spPr>
      </p:pic>
      <p:cxnSp>
        <p:nvCxnSpPr>
          <p:cNvPr id="6" name="直接连接符 5"/>
          <p:cNvCxnSpPr/>
          <p:nvPr/>
        </p:nvCxnSpPr>
        <p:spPr>
          <a:xfrm>
            <a:off x="1077687" y="0"/>
            <a:ext cx="0" cy="2841171"/>
          </a:xfrm>
          <a:prstGeom prst="line">
            <a:avLst/>
          </a:prstGeom>
          <a:ln w="63500">
            <a:gradFill>
              <a:gsLst>
                <a:gs pos="0">
                  <a:srgbClr val="33A7EB"/>
                </a:gs>
                <a:gs pos="100000">
                  <a:srgbClr val="0D4AA3"/>
                </a:gs>
              </a:gsLst>
              <a:lin ang="5400000" scaled="1"/>
            </a:gra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1791589" y="2697321"/>
            <a:ext cx="1213794" cy="1107996"/>
          </a:xfrm>
          <a:prstGeom prst="rect">
            <a:avLst/>
          </a:prstGeom>
          <a:noFill/>
        </p:spPr>
        <p:txBody>
          <a:bodyPr wrap="none" rtlCol="0">
            <a:spAutoFit/>
          </a:bodyPr>
          <a:lstStyle/>
          <a:p>
            <a:r>
              <a:rPr lang="en-US" altLang="zh-CN" sz="6600" dirty="0" smtClean="0">
                <a:gradFill>
                  <a:gsLst>
                    <a:gs pos="68000">
                      <a:schemeClr val="bg1"/>
                    </a:gs>
                    <a:gs pos="100000">
                      <a:srgbClr val="0D4AA3"/>
                    </a:gs>
                  </a:gsLst>
                  <a:lin ang="0" scaled="0"/>
                </a:gra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01</a:t>
            </a:r>
            <a:endParaRPr lang="zh-CN" altLang="en-US" sz="6600" dirty="0">
              <a:gradFill>
                <a:gsLst>
                  <a:gs pos="68000">
                    <a:schemeClr val="bg1"/>
                  </a:gs>
                  <a:gs pos="100000">
                    <a:srgbClr val="0D4AA3"/>
                  </a:gs>
                </a:gsLst>
                <a:lin ang="0" scaled="0"/>
              </a:gra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15" name="文本框 14"/>
          <p:cNvSpPr txBox="1"/>
          <p:nvPr/>
        </p:nvSpPr>
        <p:spPr>
          <a:xfrm>
            <a:off x="1818586" y="3672211"/>
            <a:ext cx="1096551" cy="338554"/>
          </a:xfrm>
          <a:prstGeom prst="rect">
            <a:avLst/>
          </a:prstGeom>
          <a:noFill/>
        </p:spPr>
        <p:txBody>
          <a:bodyPr wrap="square" rtlCol="0">
            <a:spAutoFit/>
          </a:bodyPr>
          <a:lstStyle/>
          <a:p>
            <a:pPr algn="dist"/>
            <a:r>
              <a:rPr lang="en-US" altLang="zh-CN" sz="1600" dirty="0" smtClean="0">
                <a:gradFill>
                  <a:gsLst>
                    <a:gs pos="45000">
                      <a:schemeClr val="bg1"/>
                    </a:gs>
                    <a:gs pos="100000">
                      <a:srgbClr val="0D4AA3"/>
                    </a:gs>
                  </a:gsLst>
                  <a:lin ang="5400000" scaled="0"/>
                </a:gra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PART</a:t>
            </a:r>
            <a:endParaRPr lang="zh-CN" altLang="en-US" sz="1600" dirty="0">
              <a:gradFill>
                <a:gsLst>
                  <a:gs pos="45000">
                    <a:schemeClr val="bg1"/>
                  </a:gs>
                  <a:gs pos="100000">
                    <a:srgbClr val="0D4AA3"/>
                  </a:gs>
                </a:gsLst>
                <a:lin ang="5400000" scaled="0"/>
              </a:gra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cxnSp>
        <p:nvCxnSpPr>
          <p:cNvPr id="7" name="直接连接符 6"/>
          <p:cNvCxnSpPr/>
          <p:nvPr/>
        </p:nvCxnSpPr>
        <p:spPr>
          <a:xfrm>
            <a:off x="12192000" y="2057399"/>
            <a:ext cx="0" cy="2841171"/>
          </a:xfrm>
          <a:prstGeom prst="line">
            <a:avLst/>
          </a:prstGeom>
          <a:ln w="76200">
            <a:solidFill>
              <a:srgbClr val="0D4AA3">
                <a:alpha val="50000"/>
              </a:srgbClr>
            </a:solidFill>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4315129" y="2857754"/>
            <a:ext cx="1541417" cy="428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nSpc>
                <a:spcPct val="120000"/>
              </a:lnSpc>
            </a:pPr>
            <a:r>
              <a:rPr lang="en-US" altLang="zh-CN" sz="2400" b="1" dirty="0" smtClean="0">
                <a:gradFill flip="none" rotWithShape="1">
                  <a:gsLst>
                    <a:gs pos="0">
                      <a:srgbClr val="33A7EB"/>
                    </a:gs>
                    <a:gs pos="100000">
                      <a:srgbClr val="003CAC"/>
                    </a:gs>
                  </a:gsLst>
                  <a:lin ang="2700000" scaled="1"/>
                  <a:tileRect/>
                </a:gradFill>
                <a:effectLst>
                  <a:outerShdw blurRad="25400" dist="25400" dir="2700000" algn="tl">
                    <a:srgbClr val="000000">
                      <a:alpha val="25000"/>
                    </a:srgbClr>
                  </a:outerShdw>
                </a:effectLst>
                <a:latin typeface="宋体" panose="02010600030101010101" pitchFamily="2" charset="-122"/>
                <a:ea typeface="宋体" panose="02010600030101010101" pitchFamily="2" charset="-122"/>
                <a:cs typeface="Nirmala UI" panose="020B0502040204020203" charset="0"/>
              </a:rPr>
              <a:t>PART ONE</a:t>
            </a:r>
            <a:endParaRPr lang="zh-CN" altLang="en-US" sz="2400" b="1" dirty="0">
              <a:gradFill flip="none" rotWithShape="1">
                <a:gsLst>
                  <a:gs pos="0">
                    <a:srgbClr val="33A7EB"/>
                  </a:gs>
                  <a:gs pos="100000">
                    <a:srgbClr val="003CAC"/>
                  </a:gs>
                </a:gsLst>
                <a:lin ang="2700000" scaled="1"/>
                <a:tileRect/>
              </a:gradFill>
              <a:effectLst>
                <a:outerShdw blurRad="25400" dist="25400" dir="2700000" algn="tl">
                  <a:srgbClr val="000000">
                    <a:alpha val="25000"/>
                  </a:srgbClr>
                </a:outerShdw>
              </a:effectLst>
              <a:latin typeface="宋体" panose="02010600030101010101" pitchFamily="2" charset="-122"/>
              <a:ea typeface="宋体" panose="02010600030101010101" pitchFamily="2" charset="-122"/>
              <a:cs typeface="Nirmala UI" panose="020B0502040204020203" charset="0"/>
            </a:endParaRPr>
          </a:p>
        </p:txBody>
      </p:sp>
      <p:sp>
        <p:nvSpPr>
          <p:cNvPr id="12" name="文本框 11"/>
          <p:cNvSpPr txBox="1"/>
          <p:nvPr/>
        </p:nvSpPr>
        <p:spPr>
          <a:xfrm>
            <a:off x="4244714" y="3340586"/>
            <a:ext cx="2225040" cy="706755"/>
          </a:xfrm>
          <a:prstGeom prst="rect">
            <a:avLst/>
          </a:prstGeom>
          <a:noFill/>
        </p:spPr>
        <p:txBody>
          <a:bodyPr wrap="none" rtlCol="0">
            <a:spAutoFit/>
          </a:bodyPr>
          <a:lstStyle/>
          <a:p>
            <a:r>
              <a:rPr lang="zh-CN" altLang="en-US" sz="4000" b="1" dirty="0" smtClean="0">
                <a:gradFill>
                  <a:gsLst>
                    <a:gs pos="0">
                      <a:schemeClr val="tx1">
                        <a:lumMod val="65000"/>
                        <a:lumOff val="35000"/>
                      </a:schemeClr>
                    </a:gs>
                    <a:gs pos="97000">
                      <a:schemeClr val="tx1">
                        <a:lumMod val="95000"/>
                        <a:lumOff val="5000"/>
                      </a:schemeClr>
                    </a:gs>
                  </a:gsLst>
                  <a:lin ang="5400000" scaled="0"/>
                </a:gradFill>
                <a:effectLst>
                  <a:outerShdw blurRad="38100" dist="38100" dir="2700000" algn="tl">
                    <a:srgbClr val="000000">
                      <a:alpha val="43137"/>
                    </a:srgbClr>
                  </a:outerShdw>
                </a:effectLst>
                <a:latin typeface="黑体" panose="02010609060101010101" charset="-122"/>
                <a:ea typeface="黑体" panose="02010609060101010101" charset="-122"/>
              </a:rPr>
              <a:t>系统登录</a:t>
            </a:r>
            <a:endParaRPr lang="zh-CN" altLang="en-US" sz="4000" b="1" dirty="0" smtClean="0">
              <a:gradFill>
                <a:gsLst>
                  <a:gs pos="0">
                    <a:schemeClr val="tx1">
                      <a:lumMod val="65000"/>
                      <a:lumOff val="35000"/>
                    </a:schemeClr>
                  </a:gs>
                  <a:gs pos="97000">
                    <a:schemeClr val="tx1">
                      <a:lumMod val="95000"/>
                      <a:lumOff val="5000"/>
                    </a:schemeClr>
                  </a:gs>
                </a:gsLst>
                <a:lin ang="5400000" scaled="0"/>
              </a:gra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 presetClass="entr" presetSubtype="1" decel="10000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par>
                                <p:cTn id="15" presetID="2" presetClass="entr" presetSubtype="8" decel="10000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par>
                                <p:cTn id="19" presetID="42" presetClass="entr" presetSubtype="0" fill="hold" grpId="0" nodeType="withEffect">
                                  <p:stCondLst>
                                    <p:cond delay="50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50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par>
                                <p:cTn id="29" presetID="10" presetClass="entr" presetSubtype="0" fill="hold" grpId="0" nodeType="withEffect">
                                  <p:stCondLst>
                                    <p:cond delay="75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childTnLst>
                                </p:cTn>
                              </p:par>
                              <p:par>
                                <p:cTn id="32" presetID="10" presetClass="entr" presetSubtype="0" fill="hold" grpId="0" nodeType="withEffect">
                                  <p:stCondLst>
                                    <p:cond delay="75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childTnLst>
                                </p:cTn>
                              </p:par>
                              <p:par>
                                <p:cTn id="35" presetID="35" presetClass="path" presetSubtype="0" decel="100000" fill="hold" grpId="1" nodeType="withEffect">
                                  <p:stCondLst>
                                    <p:cond delay="750"/>
                                  </p:stCondLst>
                                  <p:childTnLst>
                                    <p:animMotion origin="layout" path="M -4.375E-6 1.85185E-6 L -0.14075 1.85185E-6 " pathEditMode="relative" rAng="0" ptsTypes="AA">
                                      <p:cBhvr>
                                        <p:cTn id="36" dur="1000" spd="-100000" fill="hold"/>
                                        <p:tgtEl>
                                          <p:spTgt spid="11"/>
                                        </p:tgtEl>
                                        <p:attrNameLst>
                                          <p:attrName>ppt_x</p:attrName>
                                          <p:attrName>ppt_y</p:attrName>
                                        </p:attrNameLst>
                                      </p:cBhvr>
                                      <p:rCtr x="-7044" y="0"/>
                                    </p:animMotion>
                                  </p:childTnLst>
                                </p:cTn>
                              </p:par>
                              <p:par>
                                <p:cTn id="37" presetID="63" presetClass="path" presetSubtype="0" decel="100000" fill="hold" grpId="1" nodeType="withEffect">
                                  <p:stCondLst>
                                    <p:cond delay="750"/>
                                  </p:stCondLst>
                                  <p:childTnLst>
                                    <p:animMotion origin="layout" path="M -1.04167E-6 2.59259E-6 L 0.15104 2.59259E-6 " pathEditMode="relative" rAng="0" ptsTypes="AA">
                                      <p:cBhvr>
                                        <p:cTn id="38" dur="1000" spd="-100000" fill="hold"/>
                                        <p:tgtEl>
                                          <p:spTgt spid="12"/>
                                        </p:tgtEl>
                                        <p:attrNameLst>
                                          <p:attrName>ppt_x</p:attrName>
                                          <p:attrName>ppt_y</p:attrName>
                                        </p:attrNameLst>
                                      </p:cBhvr>
                                      <p:rCtr x="755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1" grpId="0"/>
      <p:bldP spid="11" grpId="1"/>
      <p:bldP spid="12" grpId="0"/>
      <p:bldP spid="12"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318770" y="1004570"/>
            <a:ext cx="11485880"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在打开的表单中填写相关资料信息，点击合格证台账管理【</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新增】可添加多条合格证</a:t>
            </a:r>
            <a:r>
              <a:rPr lang="zh-CN" altLang="en-US" sz="1600" b="1" dirty="0" smtClean="0">
                <a:latin typeface="微软雅黑" panose="020B0503020204020204" pitchFamily="34" charset="-122"/>
                <a:ea typeface="微软雅黑" panose="020B0503020204020204" pitchFamily="34" charset="-122"/>
                <a:sym typeface="+mn-lt"/>
              </a:rPr>
              <a:t>记录</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C:\Users\xiewenru\Desktop\截图\Snipaste_2023-05-16_13-17-26.jpgSnipaste_2023-05-16_13-17-26"/>
          <p:cNvPicPr>
            <a:picLocks noChangeAspect="1"/>
          </p:cNvPicPr>
          <p:nvPr/>
        </p:nvPicPr>
        <p:blipFill>
          <a:blip r:embed="rId2"/>
          <a:srcRect/>
          <a:stretch>
            <a:fillRect/>
          </a:stretch>
        </p:blipFill>
        <p:spPr>
          <a:xfrm>
            <a:off x="394970" y="1398905"/>
            <a:ext cx="11456035" cy="44932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318770" y="1004570"/>
            <a:ext cx="11485880"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点阿吉【添加】可添加合格证附件，点击【</a:t>
            </a:r>
            <a:r>
              <a:rPr lang="en-US" altLang="zh-CN" sz="1600" b="1" dirty="0" smtClean="0">
                <a:latin typeface="微软雅黑" panose="020B0503020204020204" pitchFamily="34" charset="-122"/>
                <a:ea typeface="微软雅黑" panose="020B0503020204020204" pitchFamily="34" charset="-122"/>
                <a:sym typeface="+mn-lt"/>
              </a:rPr>
              <a:t>X</a:t>
            </a:r>
            <a:r>
              <a:rPr lang="zh-CN" altLang="en-US" sz="1600" b="1" dirty="0" smtClean="0">
                <a:latin typeface="微软雅黑" panose="020B0503020204020204" pitchFamily="34" charset="-122"/>
                <a:ea typeface="微软雅黑" panose="020B0503020204020204" pitchFamily="34" charset="-122"/>
                <a:sym typeface="+mn-lt"/>
              </a:rPr>
              <a:t>】可删除记录，点击【保存】完成入库复核</a:t>
            </a:r>
            <a:r>
              <a:rPr lang="zh-CN" altLang="en-US" sz="1600" b="1" dirty="0" smtClean="0">
                <a:latin typeface="微软雅黑" panose="020B0503020204020204" pitchFamily="34" charset="-122"/>
                <a:ea typeface="微软雅黑" panose="020B0503020204020204" pitchFamily="34" charset="-122"/>
                <a:sym typeface="+mn-lt"/>
              </a:rPr>
              <a:t>报验</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C:\Users\xiewenru\Desktop\截图\Snipaste_2023-05-16_13-18-46.jpgSnipaste_2023-05-16_13-18-46"/>
          <p:cNvPicPr>
            <a:picLocks noChangeAspect="1"/>
          </p:cNvPicPr>
          <p:nvPr/>
        </p:nvPicPr>
        <p:blipFill>
          <a:blip r:embed="rId2"/>
          <a:srcRect/>
          <a:stretch>
            <a:fillRect/>
          </a:stretch>
        </p:blipFill>
        <p:spPr>
          <a:xfrm>
            <a:off x="318770" y="1311910"/>
            <a:ext cx="11795125" cy="52222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318770" y="1004570"/>
            <a:ext cx="11485880"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在列表页面可通过【复核状态】列查看复核状态：待监造复核、监造复核驳回（原因）、监造已复核，点击查看可查看</a:t>
            </a:r>
            <a:r>
              <a:rPr lang="zh-CN" sz="1600" b="1" dirty="0" smtClean="0">
                <a:latin typeface="微软雅黑" panose="020B0503020204020204" pitchFamily="34" charset="-122"/>
                <a:ea typeface="微软雅黑" panose="020B0503020204020204" pitchFamily="34" charset="-122"/>
                <a:sym typeface="+mn-lt"/>
              </a:rPr>
              <a:t>详情</a:t>
            </a:r>
            <a:endParaRPr lang="zh-CN" sz="1600" b="1" dirty="0" smtClean="0">
              <a:latin typeface="微软雅黑" panose="020B0503020204020204" pitchFamily="34" charset="-122"/>
              <a:ea typeface="微软雅黑" panose="020B0503020204020204" pitchFamily="34" charset="-122"/>
              <a:sym typeface="+mn-lt"/>
            </a:endParaRPr>
          </a:p>
        </p:txBody>
      </p:sp>
      <p:pic>
        <p:nvPicPr>
          <p:cNvPr id="2" name="图片 1" descr="C:\Users\xiewenru\Desktop\截图\Snipaste_2023-05-16_13-19-38.jpgSnipaste_2023-05-16_13-19-38"/>
          <p:cNvPicPr>
            <a:picLocks noChangeAspect="1"/>
          </p:cNvPicPr>
          <p:nvPr/>
        </p:nvPicPr>
        <p:blipFill>
          <a:blip r:embed="rId2"/>
          <a:srcRect b="26192"/>
          <a:stretch>
            <a:fillRect/>
          </a:stretch>
        </p:blipFill>
        <p:spPr>
          <a:xfrm>
            <a:off x="318770" y="1403350"/>
            <a:ext cx="10248265" cy="1798320"/>
          </a:xfrm>
          <a:prstGeom prst="rect">
            <a:avLst/>
          </a:prstGeom>
        </p:spPr>
      </p:pic>
      <p:pic>
        <p:nvPicPr>
          <p:cNvPr id="3" name="图片 2" descr="Snipaste_2023-05-16_13-21-51"/>
          <p:cNvPicPr>
            <a:picLocks noChangeAspect="1"/>
          </p:cNvPicPr>
          <p:nvPr/>
        </p:nvPicPr>
        <p:blipFill>
          <a:blip r:embed="rId3"/>
          <a:srcRect b="49362"/>
          <a:stretch>
            <a:fillRect/>
          </a:stretch>
        </p:blipFill>
        <p:spPr>
          <a:xfrm>
            <a:off x="318770" y="3220085"/>
            <a:ext cx="10248265" cy="1670685"/>
          </a:xfrm>
          <a:prstGeom prst="rect">
            <a:avLst/>
          </a:prstGeom>
        </p:spPr>
      </p:pic>
      <p:pic>
        <p:nvPicPr>
          <p:cNvPr id="4" name="图片 3" descr="Snipaste_2023-05-16_13-22-53"/>
          <p:cNvPicPr>
            <a:picLocks noChangeAspect="1"/>
          </p:cNvPicPr>
          <p:nvPr/>
        </p:nvPicPr>
        <p:blipFill>
          <a:blip r:embed="rId4"/>
          <a:srcRect b="56886"/>
          <a:stretch>
            <a:fillRect/>
          </a:stretch>
        </p:blipFill>
        <p:spPr>
          <a:xfrm>
            <a:off x="318770" y="4909185"/>
            <a:ext cx="10280015" cy="14198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318770" y="1004570"/>
            <a:ext cx="11485880"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重要原材料入库复核：点击左侧功能菜单中的【监造入库复核】</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【入库复核】</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【重要</a:t>
            </a:r>
            <a:r>
              <a:rPr lang="zh-CN" altLang="en-US" sz="1600" b="1" dirty="0" smtClean="0">
                <a:latin typeface="微软雅黑" panose="020B0503020204020204" pitchFamily="34" charset="-122"/>
                <a:ea typeface="微软雅黑" panose="020B0503020204020204" pitchFamily="34" charset="-122"/>
                <a:sym typeface="+mn-lt"/>
              </a:rPr>
              <a:t>原材料】</a:t>
            </a:r>
            <a:r>
              <a:rPr lang="zh-CN" sz="1600" b="1" dirty="0" smtClean="0">
                <a:latin typeface="微软雅黑" panose="020B0503020204020204" pitchFamily="34" charset="-122"/>
                <a:ea typeface="微软雅黑" panose="020B0503020204020204" pitchFamily="34" charset="-122"/>
                <a:sym typeface="+mn-lt"/>
              </a:rPr>
              <a:t>，在右侧页面点击【</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新增】</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C:\Users\xiewenru\Desktop\截图\Snipaste_2023-05-16_13-29-46.jpgSnipaste_2023-05-16_13-29-46"/>
          <p:cNvPicPr>
            <a:picLocks noChangeAspect="1"/>
          </p:cNvPicPr>
          <p:nvPr/>
        </p:nvPicPr>
        <p:blipFill>
          <a:blip r:embed="rId2"/>
          <a:srcRect/>
          <a:stretch>
            <a:fillRect/>
          </a:stretch>
        </p:blipFill>
        <p:spPr>
          <a:xfrm>
            <a:off x="318770" y="1348740"/>
            <a:ext cx="11531600" cy="37077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318770" y="1004570"/>
            <a:ext cx="11485880"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在打开的表单中填写相关资料信息，点击合格证台账管理【</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新增】可添加多条合格证记录</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3" name="图片 2" descr="Snipaste_2023-05-16_13-29-18"/>
          <p:cNvPicPr>
            <a:picLocks noChangeAspect="1"/>
          </p:cNvPicPr>
          <p:nvPr/>
        </p:nvPicPr>
        <p:blipFill>
          <a:blip r:embed="rId2"/>
          <a:stretch>
            <a:fillRect/>
          </a:stretch>
        </p:blipFill>
        <p:spPr>
          <a:xfrm>
            <a:off x="318770" y="1380490"/>
            <a:ext cx="11645265" cy="46640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318770" y="1004570"/>
            <a:ext cx="11485880"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在列表页面可通过【复核状态】列查看复核状态：待监造复核、监造复核驳回（原因）、监造已复核，点击查看可查看详情</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3" name="图片 2" descr="C:\Users\xiewenru\Desktop\截图\Snipaste_2023-05-16_13-40-42.jpgSnipaste_2023-05-16_13-40-42"/>
          <p:cNvPicPr>
            <a:picLocks noChangeAspect="1"/>
          </p:cNvPicPr>
          <p:nvPr/>
        </p:nvPicPr>
        <p:blipFill>
          <a:blip r:embed="rId2"/>
          <a:srcRect b="56214"/>
          <a:stretch>
            <a:fillRect/>
          </a:stretch>
        </p:blipFill>
        <p:spPr>
          <a:xfrm>
            <a:off x="318770" y="1354455"/>
            <a:ext cx="11497310" cy="1577340"/>
          </a:xfrm>
          <a:prstGeom prst="rect">
            <a:avLst/>
          </a:prstGeom>
        </p:spPr>
      </p:pic>
      <p:pic>
        <p:nvPicPr>
          <p:cNvPr id="2" name="图片 1" descr="C:\Users\xiewenru\Desktop\截图\Snipaste_2023-05-16_13-41-59.jpgSnipaste_2023-05-16_13-41-59"/>
          <p:cNvPicPr>
            <a:picLocks noChangeAspect="1"/>
          </p:cNvPicPr>
          <p:nvPr>
            <p:custDataLst>
              <p:tags r:id="rId3"/>
            </p:custDataLst>
          </p:nvPr>
        </p:nvPicPr>
        <p:blipFill>
          <a:blip r:embed="rId4"/>
          <a:srcRect b="3890"/>
          <a:stretch>
            <a:fillRect/>
          </a:stretch>
        </p:blipFill>
        <p:spPr>
          <a:xfrm>
            <a:off x="318770" y="3053715"/>
            <a:ext cx="11545570" cy="35985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1291570"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solidFill>
                  <a:srgbClr val="FF0000"/>
                </a:solidFill>
                <a:latin typeface="微软雅黑" panose="020B0503020204020204" pitchFamily="34" charset="-122"/>
                <a:ea typeface="微软雅黑" panose="020B0503020204020204" pitchFamily="34" charset="-122"/>
                <a:sym typeface="+mn-lt"/>
              </a:rPr>
              <a:t>八、部件抽样</a:t>
            </a:r>
            <a:r>
              <a:rPr lang="zh-CN" sz="1600" b="1" dirty="0" smtClean="0">
                <a:solidFill>
                  <a:srgbClr val="FF0000"/>
                </a:solidFill>
                <a:latin typeface="微软雅黑" panose="020B0503020204020204" pitchFamily="34" charset="-122"/>
                <a:ea typeface="微软雅黑" panose="020B0503020204020204" pitchFamily="34" charset="-122"/>
                <a:sym typeface="+mn-lt"/>
              </a:rPr>
              <a:t>核查</a:t>
            </a:r>
            <a:endParaRPr lang="zh-CN" sz="1600" b="1" dirty="0" smtClean="0">
              <a:solidFill>
                <a:srgbClr val="FF0000"/>
              </a:solidFill>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部件抽样核查之前，需要先根据监造细则中的铁路车辆产品监督抽样监造记录制作某一产品的抽样记录</a:t>
            </a:r>
            <a:r>
              <a:rPr lang="zh-CN" sz="1600" b="1" dirty="0" smtClean="0">
                <a:latin typeface="微软雅黑" panose="020B0503020204020204" pitchFamily="34" charset="-122"/>
                <a:ea typeface="微软雅黑" panose="020B0503020204020204" pitchFamily="34" charset="-122"/>
                <a:sym typeface="+mn-lt"/>
              </a:rPr>
              <a:t>模板</a:t>
            </a:r>
            <a:endParaRPr lang="zh-CN"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【抽样记录模板管理】：点击左侧功能菜单【部件抽样核查】</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【抽样记录模板】在右侧页面中点击【</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新增】</a:t>
            </a:r>
            <a:endParaRPr lang="en-US" altLang="zh-CN" sz="1600" b="1" dirty="0" smtClean="0">
              <a:latin typeface="微软雅黑" panose="020B0503020204020204" pitchFamily="34" charset="-122"/>
              <a:ea typeface="微软雅黑" panose="020B0503020204020204" pitchFamily="34" charset="-122"/>
              <a:sym typeface="+mn-lt"/>
            </a:endParaRPr>
          </a:p>
        </p:txBody>
      </p:sp>
      <p:pic>
        <p:nvPicPr>
          <p:cNvPr id="2" name="图片 1" descr="Snipaste_2023-05-16_14-40-03"/>
          <p:cNvPicPr>
            <a:picLocks noChangeAspect="1"/>
          </p:cNvPicPr>
          <p:nvPr/>
        </p:nvPicPr>
        <p:blipFill>
          <a:blip r:embed="rId2"/>
          <a:stretch>
            <a:fillRect/>
          </a:stretch>
        </p:blipFill>
        <p:spPr>
          <a:xfrm>
            <a:off x="513080" y="1963420"/>
            <a:ext cx="11436985" cy="39789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1291570"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找到对应产品的监造细则，找到抽样监造</a:t>
            </a:r>
            <a:r>
              <a:rPr lang="zh-CN" altLang="en-US" sz="1600" b="1" dirty="0" smtClean="0">
                <a:latin typeface="微软雅黑" panose="020B0503020204020204" pitchFamily="34" charset="-122"/>
                <a:ea typeface="微软雅黑" panose="020B0503020204020204" pitchFamily="34" charset="-122"/>
                <a:sym typeface="+mn-lt"/>
              </a:rPr>
              <a:t>记录表单</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4" name="图片 3" descr="Snipaste_2023-05-16_15-01-40"/>
          <p:cNvPicPr>
            <a:picLocks noChangeAspect="1"/>
          </p:cNvPicPr>
          <p:nvPr/>
        </p:nvPicPr>
        <p:blipFill>
          <a:blip r:embed="rId2"/>
          <a:srcRect t="3269"/>
          <a:stretch>
            <a:fillRect/>
          </a:stretch>
        </p:blipFill>
        <p:spPr>
          <a:xfrm>
            <a:off x="339725" y="1321435"/>
            <a:ext cx="6448425" cy="52584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1291570"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在打开的表单中根据监造细则</a:t>
            </a:r>
            <a:r>
              <a:rPr lang="zh-CN" altLang="en-US" sz="1600" b="1" dirty="0" smtClean="0">
                <a:latin typeface="微软雅黑" panose="020B0503020204020204" pitchFamily="34" charset="-122"/>
                <a:ea typeface="微软雅黑" panose="020B0503020204020204" pitchFamily="34" charset="-122"/>
                <a:sym typeface="+mn-lt"/>
              </a:rPr>
              <a:t>中【铁路车辆产品监督抽样监造记录】填写相关</a:t>
            </a:r>
            <a:r>
              <a:rPr lang="zh-CN" altLang="en-US" sz="1600" b="1" dirty="0" smtClean="0">
                <a:latin typeface="微软雅黑" panose="020B0503020204020204" pitchFamily="34" charset="-122"/>
                <a:ea typeface="微软雅黑" panose="020B0503020204020204" pitchFamily="34" charset="-122"/>
                <a:sym typeface="+mn-lt"/>
              </a:rPr>
              <a:t>信息</a:t>
            </a:r>
            <a:endParaRPr lang="zh-CN" altLang="en-US"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其中：备注信息</a:t>
            </a:r>
            <a:r>
              <a:rPr lang="en-US" altLang="zh-CN" sz="1600" b="1" dirty="0" smtClean="0">
                <a:latin typeface="微软雅黑" panose="020B0503020204020204" pitchFamily="34" charset="-122"/>
                <a:ea typeface="微软雅黑" panose="020B0503020204020204" pitchFamily="34" charset="-122"/>
                <a:sym typeface="+mn-lt"/>
              </a:rPr>
              <a:t>1</a:t>
            </a:r>
            <a:r>
              <a:rPr lang="zh-CN" altLang="en-US" sz="1600" b="1" dirty="0" smtClean="0">
                <a:latin typeface="微软雅黑" panose="020B0503020204020204" pitchFamily="34" charset="-122"/>
                <a:ea typeface="微软雅黑" panose="020B0503020204020204" pitchFamily="34" charset="-122"/>
                <a:sym typeface="+mn-lt"/>
              </a:rPr>
              <a:t>和备注信息</a:t>
            </a:r>
            <a:r>
              <a:rPr lang="en-US" altLang="zh-CN" sz="1600" b="1" dirty="0" smtClean="0">
                <a:latin typeface="微软雅黑" panose="020B0503020204020204" pitchFamily="34" charset="-122"/>
                <a:ea typeface="微软雅黑" panose="020B0503020204020204" pitchFamily="34" charset="-122"/>
                <a:sym typeface="+mn-lt"/>
              </a:rPr>
              <a:t>2</a:t>
            </a:r>
            <a:r>
              <a:rPr lang="zh-CN" altLang="en-US" sz="1600" b="1" dirty="0" smtClean="0">
                <a:latin typeface="微软雅黑" panose="020B0503020204020204" pitchFamily="34" charset="-122"/>
                <a:ea typeface="微软雅黑" panose="020B0503020204020204" pitchFamily="34" charset="-122"/>
                <a:sym typeface="+mn-lt"/>
              </a:rPr>
              <a:t>来自于</a:t>
            </a:r>
            <a:r>
              <a:rPr lang="zh-CN" altLang="en-US" sz="1600" b="1" dirty="0" smtClean="0">
                <a:latin typeface="微软雅黑" panose="020B0503020204020204" pitchFamily="34" charset="-122"/>
                <a:ea typeface="微软雅黑" panose="020B0503020204020204" pitchFamily="34" charset="-122"/>
                <a:sym typeface="+mn-lt"/>
              </a:rPr>
              <a:t>铁路车辆产品监督抽样监造记录备注信息中的</a:t>
            </a:r>
            <a:r>
              <a:rPr lang="en-US" altLang="zh-CN" sz="1600" b="1" dirty="0" smtClean="0">
                <a:latin typeface="微软雅黑" panose="020B0503020204020204" pitchFamily="34" charset="-122"/>
                <a:ea typeface="微软雅黑" panose="020B0503020204020204" pitchFamily="34" charset="-122"/>
                <a:sym typeface="+mn-lt"/>
              </a:rPr>
              <a:t>2</a:t>
            </a:r>
            <a:r>
              <a:rPr lang="zh-CN" altLang="en-US" sz="1600" b="1" dirty="0" smtClean="0">
                <a:latin typeface="微软雅黑" panose="020B0503020204020204" pitchFamily="34" charset="-122"/>
                <a:ea typeface="微软雅黑" panose="020B0503020204020204" pitchFamily="34" charset="-122"/>
                <a:sym typeface="+mn-lt"/>
              </a:rPr>
              <a:t>和</a:t>
            </a:r>
            <a:r>
              <a:rPr lang="en-US" altLang="zh-CN" sz="1600" b="1" dirty="0" smtClean="0">
                <a:latin typeface="微软雅黑" panose="020B0503020204020204" pitchFamily="34" charset="-122"/>
                <a:ea typeface="微软雅黑" panose="020B0503020204020204" pitchFamily="34" charset="-122"/>
                <a:sym typeface="+mn-lt"/>
              </a:rPr>
              <a:t>3</a:t>
            </a:r>
            <a:endParaRPr lang="en-US" altLang="zh-CN" sz="1600" b="1" dirty="0" smtClean="0">
              <a:latin typeface="微软雅黑" panose="020B0503020204020204" pitchFamily="34" charset="-122"/>
              <a:ea typeface="微软雅黑" panose="020B0503020204020204" pitchFamily="34" charset="-122"/>
              <a:sym typeface="+mn-lt"/>
            </a:endParaRPr>
          </a:p>
        </p:txBody>
      </p:sp>
      <p:pic>
        <p:nvPicPr>
          <p:cNvPr id="2" name="图片 1" descr="Snipaste_2023-05-16_15-00-52"/>
          <p:cNvPicPr>
            <a:picLocks noChangeAspect="1"/>
          </p:cNvPicPr>
          <p:nvPr/>
        </p:nvPicPr>
        <p:blipFill>
          <a:blip r:embed="rId2"/>
          <a:stretch>
            <a:fillRect/>
          </a:stretch>
        </p:blipFill>
        <p:spPr>
          <a:xfrm>
            <a:off x="455295" y="1679575"/>
            <a:ext cx="11281410" cy="2710180"/>
          </a:xfrm>
          <a:prstGeom prst="rect">
            <a:avLst/>
          </a:prstGeom>
        </p:spPr>
      </p:pic>
      <p:pic>
        <p:nvPicPr>
          <p:cNvPr id="3" name="图片 2" descr="Snipaste_2023-05-16_15-05-04"/>
          <p:cNvPicPr>
            <a:picLocks noChangeAspect="1"/>
          </p:cNvPicPr>
          <p:nvPr/>
        </p:nvPicPr>
        <p:blipFill>
          <a:blip r:embed="rId3"/>
          <a:stretch>
            <a:fillRect/>
          </a:stretch>
        </p:blipFill>
        <p:spPr>
          <a:xfrm>
            <a:off x="455295" y="4547870"/>
            <a:ext cx="11281410" cy="20269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1291570"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保存表头后，点击【导入要求】，在弹框中点击【下载</a:t>
            </a:r>
            <a:r>
              <a:rPr lang="zh-CN" altLang="en-US" sz="1600" b="1" dirty="0" smtClean="0">
                <a:latin typeface="微软雅黑" panose="020B0503020204020204" pitchFamily="34" charset="-122"/>
                <a:ea typeface="微软雅黑" panose="020B0503020204020204" pitchFamily="34" charset="-122"/>
                <a:sym typeface="+mn-lt"/>
              </a:rPr>
              <a:t>模板】</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4" name="图片 3" descr="Snipaste_2023-05-16_14-43-19"/>
          <p:cNvPicPr>
            <a:picLocks noChangeAspect="1"/>
          </p:cNvPicPr>
          <p:nvPr/>
        </p:nvPicPr>
        <p:blipFill>
          <a:blip r:embed="rId2"/>
          <a:stretch>
            <a:fillRect/>
          </a:stretch>
        </p:blipFill>
        <p:spPr>
          <a:xfrm>
            <a:off x="513080" y="1503680"/>
            <a:ext cx="11194415" cy="43770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836930" y="4295775"/>
            <a:ext cx="10887075" cy="2261870"/>
          </a:xfrm>
          <a:prstGeom prst="rect">
            <a:avLst/>
          </a:prstGeom>
          <a:noFill/>
        </p:spPr>
        <p:txBody>
          <a:bodyPr wrap="square" lIns="0" tIns="0" rIns="0" bIns="0" rtlCol="0">
            <a:spAutoFit/>
          </a:bodyPr>
          <a:p>
            <a:pPr indent="457200" algn="l">
              <a:lnSpc>
                <a:spcPct val="100000"/>
              </a:lnSpc>
              <a:spcBef>
                <a:spcPct val="20000"/>
              </a:spcBef>
              <a:buClrTx/>
              <a:buSzTx/>
              <a:buNone/>
            </a:pPr>
            <a:r>
              <a:rPr sz="1600" b="1" dirty="0" smtClean="0">
                <a:latin typeface="微软雅黑" panose="020B0503020204020204" pitchFamily="34" charset="-122"/>
                <a:ea typeface="微软雅黑" panose="020B0503020204020204" pitchFamily="34" charset="-122"/>
                <a:sym typeface="+mn-lt"/>
              </a:rPr>
              <a:t>本系统是一个基于浏览器－服务器(B/S)架构的业务系统平台，用户不需要安装系统客户端，直接利用浏览器，输入系统的网址，就可以连接上系统做相关业务操作。</a:t>
            </a:r>
            <a:endParaRPr sz="1600" b="1" dirty="0" smtClean="0">
              <a:latin typeface="微软雅黑" panose="020B0503020204020204" pitchFamily="34" charset="-122"/>
              <a:ea typeface="微软雅黑" panose="020B0503020204020204" pitchFamily="34" charset="-122"/>
              <a:sym typeface="+mn-lt"/>
            </a:endParaRPr>
          </a:p>
          <a:p>
            <a:pPr indent="457200"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a:t>
            </a:r>
            <a:r>
              <a:rPr sz="1600" b="1" dirty="0" smtClean="0">
                <a:latin typeface="微软雅黑" panose="020B0503020204020204" pitchFamily="34" charset="-122"/>
                <a:ea typeface="微软雅黑" panose="020B0503020204020204" pitchFamily="34" charset="-122"/>
                <a:sym typeface="+mn-lt"/>
              </a:rPr>
              <a:t>客户端要求</a:t>
            </a:r>
            <a:r>
              <a:rPr lang="zh-CN" sz="1600" b="1" dirty="0" smtClean="0">
                <a:latin typeface="微软雅黑" panose="020B0503020204020204" pitchFamily="34" charset="-122"/>
                <a:ea typeface="微软雅黑" panose="020B0503020204020204" pitchFamily="34" charset="-122"/>
                <a:sym typeface="+mn-lt"/>
              </a:rPr>
              <a:t>】</a:t>
            </a:r>
            <a:endParaRPr sz="1600" b="1" dirty="0" smtClean="0">
              <a:latin typeface="微软雅黑" panose="020B0503020204020204" pitchFamily="34" charset="-122"/>
              <a:ea typeface="微软雅黑" panose="020B0503020204020204" pitchFamily="34" charset="-122"/>
              <a:sym typeface="+mn-lt"/>
            </a:endParaRPr>
          </a:p>
          <a:p>
            <a:pPr lvl="1"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一、</a:t>
            </a:r>
            <a:r>
              <a:rPr sz="1600" b="1" dirty="0" smtClean="0">
                <a:latin typeface="微软雅黑" panose="020B0503020204020204" pitchFamily="34" charset="-122"/>
                <a:ea typeface="微软雅黑" panose="020B0503020204020204" pitchFamily="34" charset="-122"/>
                <a:sym typeface="+mn-lt"/>
              </a:rPr>
              <a:t>操作系统：Windows </a:t>
            </a:r>
            <a:r>
              <a:rPr lang="en-US" sz="1600" b="1" dirty="0" smtClean="0">
                <a:latin typeface="微软雅黑" panose="020B0503020204020204" pitchFamily="34" charset="-122"/>
                <a:ea typeface="微软雅黑" panose="020B0503020204020204" pitchFamily="34" charset="-122"/>
                <a:sym typeface="+mn-lt"/>
              </a:rPr>
              <a:t>7</a:t>
            </a:r>
            <a:r>
              <a:rPr sz="1600" b="1" dirty="0" smtClean="0">
                <a:latin typeface="微软雅黑" panose="020B0503020204020204" pitchFamily="34" charset="-122"/>
                <a:ea typeface="微软雅黑" panose="020B0503020204020204" pitchFamily="34" charset="-122"/>
                <a:sym typeface="+mn-lt"/>
              </a:rPr>
              <a:t>以上系统</a:t>
            </a:r>
            <a:endParaRPr sz="1600" b="1" dirty="0" smtClean="0">
              <a:latin typeface="微软雅黑" panose="020B0503020204020204" pitchFamily="34" charset="-122"/>
              <a:ea typeface="微软雅黑" panose="020B0503020204020204" pitchFamily="34" charset="-122"/>
              <a:sym typeface="+mn-lt"/>
            </a:endParaRPr>
          </a:p>
          <a:p>
            <a:pPr lvl="1"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二、</a:t>
            </a:r>
            <a:r>
              <a:rPr sz="1600" b="1" dirty="0" smtClean="0">
                <a:latin typeface="微软雅黑" panose="020B0503020204020204" pitchFamily="34" charset="-122"/>
                <a:ea typeface="微软雅黑" panose="020B0503020204020204" pitchFamily="34" charset="-122"/>
                <a:sym typeface="+mn-lt"/>
              </a:rPr>
              <a:t>浏览器：</a:t>
            </a:r>
            <a:r>
              <a:rPr lang="zh-CN" sz="1600" b="1" dirty="0" smtClean="0">
                <a:latin typeface="微软雅黑" panose="020B0503020204020204" pitchFamily="34" charset="-122"/>
                <a:ea typeface="微软雅黑" panose="020B0503020204020204" pitchFamily="34" charset="-122"/>
                <a:sym typeface="+mn-lt"/>
              </a:rPr>
              <a:t>推荐使用谷歌</a:t>
            </a:r>
            <a:r>
              <a:rPr sz="1600" b="1" dirty="0" smtClean="0">
                <a:latin typeface="微软雅黑" panose="020B0503020204020204" pitchFamily="34" charset="-122"/>
                <a:ea typeface="微软雅黑" panose="020B0503020204020204" pitchFamily="34" charset="-122"/>
                <a:sym typeface="+mn-lt"/>
              </a:rPr>
              <a:t>浏览器</a:t>
            </a:r>
            <a:endParaRPr lang="en-US" sz="1600" b="1" dirty="0" smtClean="0">
              <a:latin typeface="微软雅黑" panose="020B0503020204020204" pitchFamily="34" charset="-122"/>
              <a:ea typeface="微软雅黑" panose="020B0503020204020204" pitchFamily="34" charset="-122"/>
              <a:sym typeface="+mn-lt"/>
            </a:endParaRPr>
          </a:p>
          <a:p>
            <a:pPr lvl="1" algn="l">
              <a:lnSpc>
                <a:spcPct val="100000"/>
              </a:lnSpc>
              <a:spcBef>
                <a:spcPct val="20000"/>
              </a:spcBef>
              <a:buClrTx/>
              <a:buSzTx/>
              <a:buNone/>
            </a:pPr>
            <a:r>
              <a:rPr lang="en-US" altLang="zh-CN" sz="1600" b="1" dirty="0" smtClean="0">
                <a:latin typeface="微软雅黑" panose="020B0503020204020204" pitchFamily="34" charset="-122"/>
                <a:ea typeface="微软雅黑" panose="020B0503020204020204" pitchFamily="34" charset="-122"/>
                <a:sym typeface="+mn-lt"/>
              </a:rPr>
              <a:t>1.</a:t>
            </a:r>
            <a:r>
              <a:rPr lang="zh-CN" altLang="en-US" sz="1600" b="1" dirty="0" smtClean="0">
                <a:latin typeface="微软雅黑" panose="020B0503020204020204" pitchFamily="34" charset="-122"/>
                <a:ea typeface="微软雅黑" panose="020B0503020204020204" pitchFamily="34" charset="-122"/>
                <a:sym typeface="+mn-lt"/>
              </a:rPr>
              <a:t>谷歌浏览器官网下载地址：https://www.google.cn/intl/zh-CN/chrome/</a:t>
            </a:r>
            <a:endParaRPr lang="zh-CN" altLang="en-US" sz="1600" b="1" dirty="0" smtClean="0">
              <a:latin typeface="微软雅黑" panose="020B0503020204020204" pitchFamily="34" charset="-122"/>
              <a:ea typeface="微软雅黑" panose="020B0503020204020204" pitchFamily="34" charset="-122"/>
              <a:sym typeface="+mn-lt"/>
            </a:endParaRPr>
          </a:p>
          <a:p>
            <a:pPr lvl="1" algn="l">
              <a:lnSpc>
                <a:spcPct val="100000"/>
              </a:lnSpc>
              <a:spcBef>
                <a:spcPct val="20000"/>
              </a:spcBef>
              <a:buClrTx/>
              <a:buSzTx/>
              <a:buNone/>
            </a:pPr>
            <a:r>
              <a:rPr lang="en-US" altLang="zh-CN" sz="1600" b="1" dirty="0" smtClean="0">
                <a:latin typeface="微软雅黑" panose="020B0503020204020204" pitchFamily="34" charset="-122"/>
                <a:ea typeface="微软雅黑" panose="020B0503020204020204" pitchFamily="34" charset="-122"/>
                <a:sym typeface="+mn-lt"/>
              </a:rPr>
              <a:t>2.</a:t>
            </a:r>
            <a:r>
              <a:rPr lang="zh-CN" altLang="en-US" sz="1600" b="1" dirty="0" smtClean="0">
                <a:latin typeface="微软雅黑" panose="020B0503020204020204" pitchFamily="34" charset="-122"/>
                <a:ea typeface="微软雅黑" panose="020B0503020204020204" pitchFamily="34" charset="-122"/>
                <a:sym typeface="+mn-lt"/>
              </a:rPr>
              <a:t>也可以使用右侧的</a:t>
            </a:r>
            <a:r>
              <a:rPr lang="zh-CN" sz="1600" b="1" dirty="0" smtClean="0">
                <a:latin typeface="微软雅黑" panose="020B0503020204020204" pitchFamily="34" charset="-122"/>
                <a:ea typeface="微软雅黑" panose="020B0503020204020204" pitchFamily="34" charset="-122"/>
                <a:sym typeface="+mn-lt"/>
              </a:rPr>
              <a:t>谷歌浏览器安装包</a:t>
            </a:r>
            <a:endParaRPr sz="1600" b="1" dirty="0" smtClean="0">
              <a:latin typeface="微软雅黑" panose="020B0503020204020204" pitchFamily="34" charset="-122"/>
              <a:ea typeface="微软雅黑" panose="020B0503020204020204" pitchFamily="34" charset="-122"/>
              <a:sym typeface="+mn-lt"/>
            </a:endParaRPr>
          </a:p>
          <a:p>
            <a:pPr lvl="1" algn="l">
              <a:lnSpc>
                <a:spcPct val="100000"/>
              </a:lnSpc>
              <a:spcBef>
                <a:spcPct val="20000"/>
              </a:spcBef>
              <a:buClrTx/>
              <a:buSzTx/>
              <a:buNone/>
            </a:pPr>
            <a:endParaRPr sz="1600" b="1" dirty="0" smtClean="0">
              <a:latin typeface="微软雅黑" panose="020B0503020204020204" pitchFamily="34" charset="-122"/>
              <a:ea typeface="微软雅黑" panose="020B0503020204020204" pitchFamily="34" charset="-122"/>
              <a:sym typeface="+mn-lt"/>
            </a:endParaRPr>
          </a:p>
        </p:txBody>
      </p:sp>
      <p:graphicFrame>
        <p:nvGraphicFramePr>
          <p:cNvPr id="3" name="对象 2">
            <a:hlinkClick r:id="" action="ppaction://ole?verb="/>
          </p:cNvPr>
          <p:cNvGraphicFramePr>
            <a:graphicFrameLocks noChangeAspect="1"/>
          </p:cNvGraphicFramePr>
          <p:nvPr/>
        </p:nvGraphicFramePr>
        <p:xfrm>
          <a:off x="9364345" y="5350510"/>
          <a:ext cx="1323975" cy="908685"/>
        </p:xfrm>
        <a:graphic>
          <a:graphicData uri="http://schemas.openxmlformats.org/presentationml/2006/ole">
            <mc:AlternateContent xmlns:mc="http://schemas.openxmlformats.org/markup-compatibility/2006">
              <mc:Choice xmlns:v="urn:schemas-microsoft-com:vml" Requires="v">
                <p:oleObj spid="_x0000_s1025" name="" showAsIcon="1" r:id="rId2" imgW="971550" imgH="666750" progId="Package">
                  <p:embed/>
                </p:oleObj>
              </mc:Choice>
              <mc:Fallback>
                <p:oleObj name="" showAsIcon="1" r:id="rId2" imgW="971550" imgH="666750" progId="Package">
                  <p:embed/>
                  <p:pic>
                    <p:nvPicPr>
                      <p:cNvPr id="0" name="图片 1024"/>
                      <p:cNvPicPr/>
                      <p:nvPr/>
                    </p:nvPicPr>
                    <p:blipFill>
                      <a:blip r:embed="rId3"/>
                      <a:stretch>
                        <a:fillRect/>
                      </a:stretch>
                    </p:blipFill>
                    <p:spPr>
                      <a:xfrm>
                        <a:off x="9364345" y="5350510"/>
                        <a:ext cx="1323975" cy="908685"/>
                      </a:xfrm>
                      <a:prstGeom prst="rect">
                        <a:avLst/>
                      </a:prstGeom>
                    </p:spPr>
                  </p:pic>
                </p:oleObj>
              </mc:Fallback>
            </mc:AlternateContent>
          </a:graphicData>
        </a:graphic>
      </p:graphicFrame>
      <p:pic>
        <p:nvPicPr>
          <p:cNvPr id="37" name="Picture 35"/>
          <p:cNvPicPr>
            <a:picLocks noChangeAspect="1"/>
          </p:cNvPicPr>
          <p:nvPr>
            <p:custDataLst>
              <p:tags r:id="rId4"/>
            </p:custDataLst>
          </p:nvPr>
        </p:nvPicPr>
        <p:blipFill rotWithShape="1">
          <a:blip r:embed="rId5"/>
          <a:srcRect l="4792" r="4792"/>
          <a:stretch>
            <a:fillRect/>
          </a:stretch>
        </p:blipFill>
        <p:spPr>
          <a:xfrm>
            <a:off x="3391914" y="581483"/>
            <a:ext cx="5153334" cy="4435856"/>
          </a:xfrm>
          <a:prstGeom prst="rect">
            <a:avLst/>
          </a:prstGeom>
        </p:spPr>
      </p:pic>
      <p:pic>
        <p:nvPicPr>
          <p:cNvPr id="38" name="图片 37" descr="C:\Users\xiewenru\Desktop\截图\Snipaste_2023-05-15_07-54-08.jpgSnipaste_2023-05-15_07-54-08"/>
          <p:cNvPicPr>
            <a:picLocks noChangeAspect="1"/>
          </p:cNvPicPr>
          <p:nvPr>
            <p:custDataLst>
              <p:tags r:id="rId6"/>
            </p:custDataLst>
          </p:nvPr>
        </p:nvPicPr>
        <p:blipFill>
          <a:blip r:embed="rId7"/>
          <a:srcRect l="4459" r="5544"/>
          <a:stretch>
            <a:fillRect/>
          </a:stretch>
        </p:blipFill>
        <p:spPr>
          <a:xfrm>
            <a:off x="4042410" y="1400810"/>
            <a:ext cx="3793490" cy="23425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4" decel="100000" fill="hold" nodeType="withEffect">
                                  <p:stCondLst>
                                    <p:cond delay="0"/>
                                  </p:stCondLst>
                                  <p:childTnLst>
                                    <p:set>
                                      <p:cBhvr>
                                        <p:cTn id="10" dur="1" fill="hold">
                                          <p:stCondLst>
                                            <p:cond delay="0"/>
                                          </p:stCondLst>
                                        </p:cTn>
                                        <p:tgtEl>
                                          <p:spTgt spid="37"/>
                                        </p:tgtEl>
                                        <p:attrNameLst>
                                          <p:attrName>style.visibility</p:attrName>
                                        </p:attrNameLst>
                                      </p:cBhvr>
                                      <p:to>
                                        <p:strVal val="visible"/>
                                      </p:to>
                                    </p:set>
                                    <p:anim calcmode="lin" valueType="num">
                                      <p:cBhvr additive="base">
                                        <p:cTn id="11" dur="1000" fill="hold"/>
                                        <p:tgtEl>
                                          <p:spTgt spid="37"/>
                                        </p:tgtEl>
                                        <p:attrNameLst>
                                          <p:attrName>ppt_x</p:attrName>
                                        </p:attrNameLst>
                                      </p:cBhvr>
                                      <p:tavLst>
                                        <p:tav tm="0">
                                          <p:val>
                                            <p:strVal val="#ppt_x"/>
                                          </p:val>
                                        </p:tav>
                                        <p:tav tm="100000">
                                          <p:val>
                                            <p:strVal val="#ppt_x"/>
                                          </p:val>
                                        </p:tav>
                                      </p:tavLst>
                                    </p:anim>
                                    <p:anim calcmode="lin" valueType="num">
                                      <p:cBhvr additive="base">
                                        <p:cTn id="12" dur="1000" fill="hold"/>
                                        <p:tgtEl>
                                          <p:spTgt spid="37"/>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anim calcmode="lin" valueType="num">
                                      <p:cBhvr additive="base">
                                        <p:cTn id="15" dur="1000" fill="hold"/>
                                        <p:tgtEl>
                                          <p:spTgt spid="38"/>
                                        </p:tgtEl>
                                        <p:attrNameLst>
                                          <p:attrName>ppt_x</p:attrName>
                                        </p:attrNameLst>
                                      </p:cBhvr>
                                      <p:tavLst>
                                        <p:tav tm="0">
                                          <p:val>
                                            <p:strVal val="#ppt_x"/>
                                          </p:val>
                                        </p:tav>
                                        <p:tav tm="100000">
                                          <p:val>
                                            <p:strVal val="#ppt_x"/>
                                          </p:val>
                                        </p:tav>
                                      </p:tavLst>
                                    </p:anim>
                                    <p:anim calcmode="lin" valueType="num">
                                      <p:cBhvr additive="base">
                                        <p:cTn id="16" dur="10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1291570"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系统会下载模板表格，注意保存</a:t>
            </a:r>
            <a:r>
              <a:rPr lang="zh-CN" altLang="en-US" sz="1600" b="1" dirty="0" smtClean="0">
                <a:latin typeface="微软雅黑" panose="020B0503020204020204" pitchFamily="34" charset="-122"/>
                <a:ea typeface="微软雅黑" panose="020B0503020204020204" pitchFamily="34" charset="-122"/>
                <a:sym typeface="+mn-lt"/>
              </a:rPr>
              <a:t>路径</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4" name="图片 3" descr="C:\Users\xiewenru\Desktop\截图\Snipaste_2023-05-16_14-43-38.jpgSnipaste_2023-05-16_14-43-38"/>
          <p:cNvPicPr>
            <a:picLocks noChangeAspect="1"/>
          </p:cNvPicPr>
          <p:nvPr/>
        </p:nvPicPr>
        <p:blipFill>
          <a:blip r:embed="rId2"/>
          <a:srcRect/>
          <a:stretch>
            <a:fillRect/>
          </a:stretch>
        </p:blipFill>
        <p:spPr>
          <a:xfrm>
            <a:off x="513080" y="1359535"/>
            <a:ext cx="11036300" cy="53346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1291570"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找到下载的模板表格打开，根据</a:t>
            </a:r>
            <a:r>
              <a:rPr lang="zh-CN" altLang="en-US" sz="1600" b="1" dirty="0" smtClean="0">
                <a:latin typeface="微软雅黑" panose="020B0503020204020204" pitchFamily="34" charset="-122"/>
                <a:ea typeface="微软雅黑" panose="020B0503020204020204" pitchFamily="34" charset="-122"/>
                <a:sym typeface="+mn-lt"/>
              </a:rPr>
              <a:t>【铁路车辆产品监督抽样监造记录】按下图对应关系复制到模板表格中，注意合并单元格的数据需要拆封成一条条记录，序号列按顺序下拉</a:t>
            </a:r>
            <a:r>
              <a:rPr lang="zh-CN" altLang="en-US" sz="1600" b="1" dirty="0" smtClean="0">
                <a:latin typeface="微软雅黑" panose="020B0503020204020204" pitchFamily="34" charset="-122"/>
                <a:ea typeface="微软雅黑" panose="020B0503020204020204" pitchFamily="34" charset="-122"/>
                <a:sym typeface="+mn-lt"/>
              </a:rPr>
              <a:t>填充</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Snipaste_2023-05-16_15-11-29"/>
          <p:cNvPicPr>
            <a:picLocks noChangeAspect="1"/>
          </p:cNvPicPr>
          <p:nvPr/>
        </p:nvPicPr>
        <p:blipFill>
          <a:blip r:embed="rId2"/>
          <a:stretch>
            <a:fillRect/>
          </a:stretch>
        </p:blipFill>
        <p:spPr>
          <a:xfrm>
            <a:off x="0" y="1621790"/>
            <a:ext cx="12192000" cy="36144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388620" y="1004570"/>
            <a:ext cx="11416030"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点击【选择文件】选择已经做好的模板文件后，点击【确定】，将核查项点导入到系统中</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4" name="图片 3" descr="C:\Users\xiewenru\Desktop\截图\Snipaste_2023-05-16_14-51-09.jpgSnipaste_2023-05-16_14-51-09"/>
          <p:cNvPicPr>
            <a:picLocks noChangeAspect="1"/>
          </p:cNvPicPr>
          <p:nvPr/>
        </p:nvPicPr>
        <p:blipFill>
          <a:blip r:embed="rId2"/>
          <a:srcRect/>
          <a:stretch>
            <a:fillRect/>
          </a:stretch>
        </p:blipFill>
        <p:spPr>
          <a:xfrm>
            <a:off x="388620" y="1391920"/>
            <a:ext cx="11790680" cy="41763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Snipaste_2023-05-16_14-51-26"/>
          <p:cNvPicPr>
            <a:picLocks noChangeAspect="1"/>
          </p:cNvPicPr>
          <p:nvPr/>
        </p:nvPicPr>
        <p:blipFill>
          <a:blip r:embed="rId1"/>
          <a:stretch>
            <a:fillRect/>
          </a:stretch>
        </p:blipFill>
        <p:spPr>
          <a:xfrm>
            <a:off x="544830" y="956310"/>
            <a:ext cx="10219055" cy="57480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Snipaste_2023-05-16_14-53-27"/>
          <p:cNvPicPr>
            <a:picLocks noChangeAspect="1"/>
          </p:cNvPicPr>
          <p:nvPr/>
        </p:nvPicPr>
        <p:blipFill>
          <a:blip r:embed="rId1"/>
          <a:stretch>
            <a:fillRect/>
          </a:stretch>
        </p:blipFill>
        <p:spPr>
          <a:xfrm>
            <a:off x="871220" y="1285875"/>
            <a:ext cx="9816465" cy="5521960"/>
          </a:xfrm>
          <a:prstGeom prst="rect">
            <a:avLst/>
          </a:prstGeom>
        </p:spPr>
      </p:pic>
      <p:sp>
        <p:nvSpPr>
          <p:cNvPr id="4" name="文本框 3"/>
          <p:cNvSpPr txBox="1"/>
          <p:nvPr/>
        </p:nvSpPr>
        <p:spPr>
          <a:xfrm>
            <a:off x="786130" y="951230"/>
            <a:ext cx="10073005" cy="337185"/>
          </a:xfrm>
          <a:prstGeom prst="rect">
            <a:avLst/>
          </a:prstGeom>
          <a:noFill/>
        </p:spPr>
        <p:txBody>
          <a:bodyPr wrap="square" rtlCol="0" anchor="t">
            <a:sp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点击列表页【查看】可以查看抽样监造记录</a:t>
            </a:r>
            <a:r>
              <a:rPr lang="zh-CN" altLang="en-US" sz="1600" b="1" dirty="0" smtClean="0">
                <a:latin typeface="微软雅黑" panose="020B0503020204020204" pitchFamily="34" charset="-122"/>
                <a:ea typeface="微软雅黑" panose="020B0503020204020204" pitchFamily="34" charset="-122"/>
                <a:sym typeface="+mn-lt"/>
              </a:rPr>
              <a:t>详情</a:t>
            </a:r>
            <a:endParaRPr lang="zh-CN" altLang="en-US" sz="1600" b="1" dirty="0" smtClean="0">
              <a:latin typeface="微软雅黑" panose="020B0503020204020204" pitchFamily="34" charset="-122"/>
              <a:ea typeface="微软雅黑" panose="020B0503020204020204" pitchFamily="3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12750" y="951230"/>
            <a:ext cx="11574780" cy="583565"/>
          </a:xfrm>
          <a:prstGeom prst="rect">
            <a:avLst/>
          </a:prstGeom>
          <a:noFill/>
        </p:spPr>
        <p:txBody>
          <a:bodyPr wrap="square" rtlCol="0" anchor="t">
            <a:sp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如果继续添加同一产品不同核查总体的好吃记录模板，可以点击列表页【生成其它核查总体记录】，下拉选择核查总体范围，点击【确定】即可生成，可以生成多个不同核查总体范围的记录模板。</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Snipaste_2023-05-24_11-25-09"/>
          <p:cNvPicPr>
            <a:picLocks noChangeAspect="1"/>
          </p:cNvPicPr>
          <p:nvPr/>
        </p:nvPicPr>
        <p:blipFill>
          <a:blip r:embed="rId1"/>
          <a:stretch>
            <a:fillRect/>
          </a:stretch>
        </p:blipFill>
        <p:spPr>
          <a:xfrm>
            <a:off x="469265" y="1534795"/>
            <a:ext cx="11722735" cy="3901440"/>
          </a:xfrm>
          <a:prstGeom prst="rect">
            <a:avLst/>
          </a:prstGeom>
        </p:spPr>
      </p:pic>
      <p:pic>
        <p:nvPicPr>
          <p:cNvPr id="5" name="图片 4" descr="Snipaste_2023-05-24_11-26-31"/>
          <p:cNvPicPr>
            <a:picLocks noChangeAspect="1"/>
          </p:cNvPicPr>
          <p:nvPr/>
        </p:nvPicPr>
        <p:blipFill>
          <a:blip r:embed="rId2"/>
          <a:srcRect t="35041"/>
          <a:stretch>
            <a:fillRect/>
          </a:stretch>
        </p:blipFill>
        <p:spPr>
          <a:xfrm>
            <a:off x="468630" y="5429885"/>
            <a:ext cx="11654155" cy="1320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253365" y="1004570"/>
            <a:ext cx="11551285"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【部件抽样核查】：点击左侧功能菜单【部件抽样核查】</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【部件抽样核查】，在右侧页面中点击【</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申请</a:t>
            </a:r>
            <a:r>
              <a:rPr lang="zh-CN" altLang="en-US" sz="1600" b="1" dirty="0" smtClean="0">
                <a:latin typeface="微软雅黑" panose="020B0503020204020204" pitchFamily="34" charset="-122"/>
                <a:ea typeface="微软雅黑" panose="020B0503020204020204" pitchFamily="34" charset="-122"/>
                <a:sym typeface="+mn-lt"/>
              </a:rPr>
              <a:t>交验】</a:t>
            </a:r>
            <a:endParaRPr lang="en-US" altLang="zh-CN" sz="1600" b="1" dirty="0" smtClean="0">
              <a:latin typeface="微软雅黑" panose="020B0503020204020204" pitchFamily="34" charset="-122"/>
              <a:ea typeface="微软雅黑" panose="020B0503020204020204" pitchFamily="34" charset="-122"/>
              <a:sym typeface="+mn-lt"/>
            </a:endParaRPr>
          </a:p>
        </p:txBody>
      </p:sp>
      <p:pic>
        <p:nvPicPr>
          <p:cNvPr id="3" name="图片 2" descr="Snipaste_2023-05-16_15-22-55"/>
          <p:cNvPicPr>
            <a:picLocks noChangeAspect="1"/>
          </p:cNvPicPr>
          <p:nvPr/>
        </p:nvPicPr>
        <p:blipFill>
          <a:blip r:embed="rId2"/>
          <a:stretch>
            <a:fillRect/>
          </a:stretch>
        </p:blipFill>
        <p:spPr>
          <a:xfrm>
            <a:off x="253365" y="1414780"/>
            <a:ext cx="11810365" cy="36417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253365" y="1004570"/>
            <a:ext cx="11551285"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在打开的表单中选择需要交验的产品，填写相关信息后点击【保存记录】</a:t>
            </a:r>
            <a:endParaRPr lang="zh-CN" sz="1600" b="1" dirty="0" smtClean="0">
              <a:latin typeface="微软雅黑" panose="020B0503020204020204" pitchFamily="34" charset="-122"/>
              <a:ea typeface="微软雅黑" panose="020B0503020204020204" pitchFamily="34" charset="-122"/>
              <a:sym typeface="+mn-lt"/>
            </a:endParaRPr>
          </a:p>
        </p:txBody>
      </p:sp>
      <p:pic>
        <p:nvPicPr>
          <p:cNvPr id="3" name="图片 2" descr="C:\Users\xiewenru\Desktop\截图\Snipaste_2023-05-16_15-23-50.jpgSnipaste_2023-05-16_15-23-50"/>
          <p:cNvPicPr>
            <a:picLocks noChangeAspect="1"/>
          </p:cNvPicPr>
          <p:nvPr/>
        </p:nvPicPr>
        <p:blipFill>
          <a:blip r:embed="rId2"/>
          <a:srcRect b="44647"/>
          <a:stretch>
            <a:fillRect/>
          </a:stretch>
        </p:blipFill>
        <p:spPr>
          <a:xfrm>
            <a:off x="190500" y="1426845"/>
            <a:ext cx="11810365" cy="2002790"/>
          </a:xfrm>
          <a:prstGeom prst="rect">
            <a:avLst/>
          </a:prstGeom>
        </p:spPr>
      </p:pic>
      <p:pic>
        <p:nvPicPr>
          <p:cNvPr id="2" name="图片 1" descr="Snipaste_2023-05-16_15-24-09"/>
          <p:cNvPicPr>
            <a:picLocks noChangeAspect="1"/>
          </p:cNvPicPr>
          <p:nvPr/>
        </p:nvPicPr>
        <p:blipFill>
          <a:blip r:embed="rId3"/>
          <a:srcRect b="30716"/>
          <a:stretch>
            <a:fillRect/>
          </a:stretch>
        </p:blipFill>
        <p:spPr>
          <a:xfrm>
            <a:off x="190500" y="3848735"/>
            <a:ext cx="11810365" cy="2501900"/>
          </a:xfrm>
          <a:prstGeom prst="rect">
            <a:avLst/>
          </a:prstGeom>
        </p:spPr>
      </p:pic>
      <p:sp>
        <p:nvSpPr>
          <p:cNvPr id="4" name="TextBox 6"/>
          <p:cNvSpPr txBox="1"/>
          <p:nvPr>
            <p:custDataLst>
              <p:tags r:id="rId4"/>
            </p:custDataLst>
          </p:nvPr>
        </p:nvSpPr>
        <p:spPr>
          <a:xfrm>
            <a:off x="190500" y="3470910"/>
            <a:ext cx="11551285"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保存后点击下方的【</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新增竣工移交</a:t>
            </a:r>
            <a:r>
              <a:rPr lang="zh-CN" altLang="en-US" sz="1600" b="1" dirty="0" smtClean="0">
                <a:latin typeface="微软雅黑" panose="020B0503020204020204" pitchFamily="34" charset="-122"/>
                <a:ea typeface="微软雅黑" panose="020B0503020204020204" pitchFamily="34" charset="-122"/>
                <a:sym typeface="+mn-lt"/>
              </a:rPr>
              <a:t>记录】</a:t>
            </a:r>
            <a:endParaRPr lang="zh-CN" altLang="en-US" sz="1600" b="1" dirty="0" smtClean="0">
              <a:latin typeface="微软雅黑" panose="020B0503020204020204" pitchFamily="34" charset="-122"/>
              <a:ea typeface="微软雅黑" panose="020B0503020204020204" pitchFamily="3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300" fill="hold"/>
                                        <p:tgtEl>
                                          <p:spTgt spid="4"/>
                                        </p:tgtEl>
                                        <p:attrNameLst>
                                          <p:attrName>ppt_x</p:attrName>
                                        </p:attrNameLst>
                                      </p:cBhvr>
                                      <p:tavLst>
                                        <p:tav tm="0">
                                          <p:val>
                                            <p:strVal val="1+#ppt_w/2"/>
                                          </p:val>
                                        </p:tav>
                                        <p:tav tm="100000">
                                          <p:val>
                                            <p:strVal val="#ppt_x"/>
                                          </p:val>
                                        </p:tav>
                                      </p:tavLst>
                                    </p:anim>
                                    <p:anim calcmode="lin" valueType="num">
                                      <p:cBhvr additive="base">
                                        <p:cTn id="13" dur="3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253365" y="1004570"/>
            <a:ext cx="11551285"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填写竣工移交记录单，注意数量，可以在产品编号清单中填写产品</a:t>
            </a:r>
            <a:r>
              <a:rPr lang="zh-CN" sz="1600" b="1" dirty="0" smtClean="0">
                <a:latin typeface="微软雅黑" panose="020B0503020204020204" pitchFamily="34" charset="-122"/>
                <a:ea typeface="微软雅黑" panose="020B0503020204020204" pitchFamily="34" charset="-122"/>
                <a:sym typeface="+mn-lt"/>
              </a:rPr>
              <a:t>编号</a:t>
            </a:r>
            <a:endParaRPr lang="zh-CN" sz="1600" b="1" dirty="0" smtClean="0">
              <a:latin typeface="微软雅黑" panose="020B0503020204020204" pitchFamily="34" charset="-122"/>
              <a:ea typeface="微软雅黑" panose="020B0503020204020204" pitchFamily="34" charset="-122"/>
              <a:sym typeface="+mn-lt"/>
            </a:endParaRPr>
          </a:p>
        </p:txBody>
      </p:sp>
      <p:pic>
        <p:nvPicPr>
          <p:cNvPr id="3" name="图片 2" descr="C:\Users\xiewenru\Desktop\截图\Snipaste_2023-05-16_15-25-29.jpgSnipaste_2023-05-16_15-25-29"/>
          <p:cNvPicPr>
            <a:picLocks noChangeAspect="1"/>
          </p:cNvPicPr>
          <p:nvPr/>
        </p:nvPicPr>
        <p:blipFill>
          <a:blip r:embed="rId2"/>
          <a:srcRect/>
          <a:stretch>
            <a:fillRect/>
          </a:stretch>
        </p:blipFill>
        <p:spPr>
          <a:xfrm>
            <a:off x="253365" y="1362075"/>
            <a:ext cx="11125835" cy="49606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253365" y="1004570"/>
            <a:ext cx="11551285" cy="55054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可以点击【</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新增竣工移交记录】按钮，在本次抽样核查中添加多个竣工移交记录单，</a:t>
            </a:r>
            <a:r>
              <a:rPr lang="zh-CN" altLang="en-US" sz="1600" b="1" dirty="0" smtClean="0">
                <a:latin typeface="微软雅黑" panose="020B0503020204020204" pitchFamily="34" charset="-122"/>
                <a:ea typeface="微软雅黑" panose="020B0503020204020204" pitchFamily="34" charset="-122"/>
                <a:sym typeface="+mn-lt"/>
              </a:rPr>
              <a:t>新增完本批次的竣工移交记录后，系统会根据当前批次的总数量自动匹配相应核查总体范围内的抽样监造记录，点击【选填记录】</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Snipaste_2023-05-24_12-12-16"/>
          <p:cNvPicPr>
            <a:picLocks noChangeAspect="1"/>
          </p:cNvPicPr>
          <p:nvPr/>
        </p:nvPicPr>
        <p:blipFill>
          <a:blip r:embed="rId2"/>
          <a:stretch>
            <a:fillRect/>
          </a:stretch>
        </p:blipFill>
        <p:spPr>
          <a:xfrm>
            <a:off x="177165" y="1675130"/>
            <a:ext cx="11627485" cy="43059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967740" y="1072515"/>
            <a:ext cx="10062845" cy="1130935"/>
          </a:xfrm>
          <a:prstGeom prst="rect">
            <a:avLst/>
          </a:prstGeom>
          <a:noFill/>
        </p:spPr>
        <p:txBody>
          <a:bodyPr wrap="square" lIns="0" tIns="0" rIns="0" bIns="0" rtlCol="0">
            <a:spAutoFit/>
          </a:bodyPr>
          <a:p>
            <a:pPr algn="l">
              <a:lnSpc>
                <a:spcPct val="100000"/>
              </a:lnSpc>
              <a:spcBef>
                <a:spcPct val="20000"/>
              </a:spcBef>
              <a:buClrTx/>
              <a:buSzTx/>
              <a:buNone/>
            </a:pPr>
            <a:r>
              <a:rPr sz="1600" b="1" dirty="0" smtClean="0">
                <a:latin typeface="微软雅黑" panose="020B0503020204020204" pitchFamily="34" charset="-122"/>
                <a:ea typeface="微软雅黑" panose="020B0503020204020204" pitchFamily="34" charset="-122"/>
                <a:sym typeface="+mn-lt"/>
              </a:rPr>
              <a:t>系统地址：http://58.213.23.244:8075/train</a:t>
            </a:r>
            <a:endParaRPr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默认密码：</a:t>
            </a:r>
            <a:r>
              <a:rPr lang="en-US" altLang="zh-CN" sz="1600" b="1" dirty="0" smtClean="0">
                <a:latin typeface="微软雅黑" panose="020B0503020204020204" pitchFamily="34" charset="-122"/>
                <a:ea typeface="微软雅黑" panose="020B0503020204020204" pitchFamily="34" charset="-122"/>
                <a:sym typeface="+mn-lt"/>
              </a:rPr>
              <a:t>123456</a:t>
            </a:r>
            <a:r>
              <a:rPr lang="zh-CN" altLang="en-US" sz="1600" b="1" dirty="0" smtClean="0">
                <a:latin typeface="微软雅黑" panose="020B0503020204020204" pitchFamily="34" charset="-122"/>
                <a:ea typeface="微软雅黑" panose="020B0503020204020204" pitchFamily="34" charset="-122"/>
                <a:sym typeface="+mn-lt"/>
              </a:rPr>
              <a:t>，</a:t>
            </a:r>
            <a:r>
              <a:rPr sz="1600" b="1" dirty="0" smtClean="0">
                <a:latin typeface="微软雅黑" panose="020B0503020204020204" pitchFamily="34" charset="-122"/>
                <a:ea typeface="微软雅黑" panose="020B0503020204020204" pitchFamily="34" charset="-122"/>
                <a:sym typeface="+mn-lt"/>
              </a:rPr>
              <a:t>如果密码忘记，请联系系统管理员进行密码重置操作</a:t>
            </a:r>
            <a:endParaRPr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sz="1600" b="1" dirty="0" smtClean="0">
                <a:latin typeface="微软雅黑" panose="020B0503020204020204" pitchFamily="34" charset="-122"/>
                <a:ea typeface="微软雅黑" panose="020B0503020204020204" pitchFamily="34" charset="-122"/>
                <a:sym typeface="+mn-lt"/>
              </a:rPr>
              <a:t>打开</a:t>
            </a:r>
            <a:r>
              <a:rPr lang="zh-CN" sz="1600" b="1" dirty="0" smtClean="0">
                <a:latin typeface="微软雅黑" panose="020B0503020204020204" pitchFamily="34" charset="-122"/>
                <a:ea typeface="微软雅黑" panose="020B0503020204020204" pitchFamily="34" charset="-122"/>
                <a:sym typeface="+mn-lt"/>
              </a:rPr>
              <a:t>谷歌</a:t>
            </a:r>
            <a:r>
              <a:rPr sz="1600" b="1" dirty="0" smtClean="0">
                <a:latin typeface="微软雅黑" panose="020B0503020204020204" pitchFamily="34" charset="-122"/>
                <a:ea typeface="微软雅黑" panose="020B0503020204020204" pitchFamily="34" charset="-122"/>
                <a:sym typeface="+mn-lt"/>
              </a:rPr>
              <a:t>浏览器，输入系统地址，进入系统登录界面，用户直接输入</a:t>
            </a:r>
            <a:r>
              <a:rPr lang="zh-CN" sz="1600" b="1" dirty="0" smtClean="0">
                <a:latin typeface="微软雅黑" panose="020B0503020204020204" pitchFamily="34" charset="-122"/>
                <a:ea typeface="微软雅黑" panose="020B0503020204020204" pitchFamily="34" charset="-122"/>
                <a:sym typeface="+mn-lt"/>
              </a:rPr>
              <a:t>系统账号及</a:t>
            </a:r>
            <a:r>
              <a:rPr sz="1600" b="1" dirty="0" smtClean="0">
                <a:latin typeface="微软雅黑" panose="020B0503020204020204" pitchFamily="34" charset="-122"/>
                <a:ea typeface="微软雅黑" panose="020B0503020204020204" pitchFamily="34" charset="-122"/>
                <a:sym typeface="+mn-lt"/>
              </a:rPr>
              <a:t>密码</a:t>
            </a:r>
            <a:r>
              <a:rPr lang="zh-CN" sz="1600" b="1" dirty="0" smtClean="0">
                <a:latin typeface="微软雅黑" panose="020B0503020204020204" pitchFamily="34" charset="-122"/>
                <a:ea typeface="微软雅黑" panose="020B0503020204020204" pitchFamily="34" charset="-122"/>
                <a:sym typeface="+mn-lt"/>
              </a:rPr>
              <a:t>后</a:t>
            </a:r>
            <a:r>
              <a:rPr sz="1600" b="1" dirty="0" smtClean="0">
                <a:latin typeface="微软雅黑" panose="020B0503020204020204" pitchFamily="34" charset="-122"/>
                <a:ea typeface="微软雅黑" panose="020B0503020204020204" pitchFamily="34" charset="-122"/>
                <a:sym typeface="+mn-lt"/>
              </a:rPr>
              <a:t>点击登录系统</a:t>
            </a:r>
            <a:endParaRPr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endParaRPr sz="1600" b="1" dirty="0" smtClean="0">
              <a:latin typeface="微软雅黑" panose="020B0503020204020204" pitchFamily="34" charset="-122"/>
              <a:ea typeface="微软雅黑" panose="020B0503020204020204" pitchFamily="34" charset="-122"/>
              <a:sym typeface="+mn-lt"/>
            </a:endParaRPr>
          </a:p>
        </p:txBody>
      </p:sp>
      <p:pic>
        <p:nvPicPr>
          <p:cNvPr id="2" name="图片 1" descr="Snipaste_2023-05-15_07-54-08"/>
          <p:cNvPicPr>
            <a:picLocks noChangeAspect="1"/>
          </p:cNvPicPr>
          <p:nvPr/>
        </p:nvPicPr>
        <p:blipFill>
          <a:blip r:embed="rId2"/>
          <a:stretch>
            <a:fillRect/>
          </a:stretch>
        </p:blipFill>
        <p:spPr>
          <a:xfrm>
            <a:off x="967740" y="2012950"/>
            <a:ext cx="9374505" cy="45167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457200" y="1004570"/>
            <a:ext cx="11347450"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可以下拉选择也可以输入实测数据，如需选择需要先情况输入框后在选择，填写样本编号对应的产品编号后点击【保存记录】</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Snipaste_2023-05-24_12-14-22"/>
          <p:cNvPicPr>
            <a:picLocks noChangeAspect="1"/>
          </p:cNvPicPr>
          <p:nvPr/>
        </p:nvPicPr>
        <p:blipFill>
          <a:blip r:embed="rId2"/>
          <a:stretch>
            <a:fillRect/>
          </a:stretch>
        </p:blipFill>
        <p:spPr>
          <a:xfrm>
            <a:off x="457200" y="1318895"/>
            <a:ext cx="9373235" cy="52863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253365" y="1004570"/>
            <a:ext cx="11551285"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选填完抽样监造记录后，选择监造人员及申请日期，点击【批量移交】按钮，等待监造人员抽样核查结果。</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3" name="图片 2" descr="C:\Users\xiewenru\Desktop\Snipaste_2023-05-24_12-14-49.jpgSnipaste_2023-05-24_12-14-49"/>
          <p:cNvPicPr>
            <a:picLocks noChangeAspect="1"/>
          </p:cNvPicPr>
          <p:nvPr/>
        </p:nvPicPr>
        <p:blipFill>
          <a:blip r:embed="rId2"/>
          <a:srcRect/>
          <a:stretch>
            <a:fillRect/>
          </a:stretch>
        </p:blipFill>
        <p:spPr>
          <a:xfrm>
            <a:off x="253365" y="1396365"/>
            <a:ext cx="11610975" cy="43484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253365" y="1004570"/>
            <a:ext cx="11551285"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可通过部件抽样核查列表查看核查状态：待核查、已接</a:t>
            </a:r>
            <a:r>
              <a:rPr lang="zh-CN" sz="1600" b="1" dirty="0" smtClean="0">
                <a:latin typeface="微软雅黑" panose="020B0503020204020204" pitchFamily="34" charset="-122"/>
                <a:ea typeface="微软雅黑" panose="020B0503020204020204" pitchFamily="34" charset="-122"/>
                <a:sym typeface="+mn-lt"/>
              </a:rPr>
              <a:t>收</a:t>
            </a:r>
            <a:endParaRPr lang="zh-CN" sz="1600" b="1" dirty="0" smtClean="0">
              <a:latin typeface="微软雅黑" panose="020B0503020204020204" pitchFamily="34" charset="-122"/>
              <a:ea typeface="微软雅黑" panose="020B0503020204020204" pitchFamily="34" charset="-122"/>
              <a:sym typeface="+mn-lt"/>
            </a:endParaRPr>
          </a:p>
        </p:txBody>
      </p:sp>
      <p:pic>
        <p:nvPicPr>
          <p:cNvPr id="3" name="图片 2" descr="C:\Users\xiewenru\Desktop\截图\Snipaste_2023-05-16_17-45-51.jpgSnipaste_2023-05-16_17-45-51"/>
          <p:cNvPicPr>
            <a:picLocks noChangeAspect="1"/>
          </p:cNvPicPr>
          <p:nvPr/>
        </p:nvPicPr>
        <p:blipFill>
          <a:blip r:embed="rId2"/>
          <a:srcRect/>
          <a:stretch>
            <a:fillRect/>
          </a:stretch>
        </p:blipFill>
        <p:spPr>
          <a:xfrm>
            <a:off x="253365" y="1525588"/>
            <a:ext cx="11125835" cy="2402205"/>
          </a:xfrm>
          <a:prstGeom prst="rect">
            <a:avLst/>
          </a:prstGeom>
        </p:spPr>
      </p:pic>
      <p:pic>
        <p:nvPicPr>
          <p:cNvPr id="2" name="图片 1" descr="Snipaste_2023-05-16_17-46-56"/>
          <p:cNvPicPr>
            <a:picLocks noChangeAspect="1"/>
          </p:cNvPicPr>
          <p:nvPr/>
        </p:nvPicPr>
        <p:blipFill>
          <a:blip r:embed="rId3"/>
          <a:stretch>
            <a:fillRect/>
          </a:stretch>
        </p:blipFill>
        <p:spPr>
          <a:xfrm>
            <a:off x="253365" y="4109085"/>
            <a:ext cx="11237595" cy="19558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253365" y="1004570"/>
            <a:ext cx="11551285"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点击【查看】可以查看部件抽样的相关</a:t>
            </a:r>
            <a:r>
              <a:rPr lang="zh-CN" sz="1600" b="1" dirty="0" smtClean="0">
                <a:latin typeface="微软雅黑" panose="020B0503020204020204" pitchFamily="34" charset="-122"/>
                <a:ea typeface="微软雅黑" panose="020B0503020204020204" pitchFamily="34" charset="-122"/>
                <a:sym typeface="+mn-lt"/>
              </a:rPr>
              <a:t>记录</a:t>
            </a:r>
            <a:endParaRPr lang="zh-CN" sz="1600" b="1" dirty="0" smtClean="0">
              <a:latin typeface="微软雅黑" panose="020B0503020204020204" pitchFamily="34" charset="-122"/>
              <a:ea typeface="微软雅黑" panose="020B0503020204020204" pitchFamily="34" charset="-122"/>
              <a:sym typeface="+mn-lt"/>
            </a:endParaRPr>
          </a:p>
        </p:txBody>
      </p:sp>
      <p:pic>
        <p:nvPicPr>
          <p:cNvPr id="3" name="图片 2" descr="C:\Users\xiewenru\Desktop\截图\Snipaste_2023-05-16_17-47-14.jpgSnipaste_2023-05-16_17-47-14"/>
          <p:cNvPicPr>
            <a:picLocks noChangeAspect="1"/>
          </p:cNvPicPr>
          <p:nvPr/>
        </p:nvPicPr>
        <p:blipFill>
          <a:blip r:embed="rId2"/>
          <a:srcRect l="26803" t="4522" r="14238"/>
          <a:stretch>
            <a:fillRect/>
          </a:stretch>
        </p:blipFill>
        <p:spPr>
          <a:xfrm>
            <a:off x="253365" y="1360805"/>
            <a:ext cx="5321935" cy="4893310"/>
          </a:xfrm>
          <a:prstGeom prst="rect">
            <a:avLst/>
          </a:prstGeom>
        </p:spPr>
      </p:pic>
      <p:pic>
        <p:nvPicPr>
          <p:cNvPr id="2" name="图片 1" descr="C:\Users\xiewenru\Desktop\Snipaste_2023-05-24_12-15-47.jpgSnipaste_2023-05-24_12-15-47"/>
          <p:cNvPicPr>
            <a:picLocks noChangeAspect="1"/>
          </p:cNvPicPr>
          <p:nvPr/>
        </p:nvPicPr>
        <p:blipFill>
          <a:blip r:embed="rId3"/>
          <a:srcRect l="32467" t="15756" r="20916"/>
          <a:stretch>
            <a:fillRect/>
          </a:stretch>
        </p:blipFill>
        <p:spPr>
          <a:xfrm>
            <a:off x="5901055" y="1430655"/>
            <a:ext cx="5903595" cy="397637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1291570"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solidFill>
                  <a:srgbClr val="FF0000"/>
                </a:solidFill>
                <a:latin typeface="微软雅黑" panose="020B0503020204020204" pitchFamily="34" charset="-122"/>
                <a:ea typeface="微软雅黑" panose="020B0503020204020204" pitchFamily="34" charset="-122"/>
                <a:sym typeface="+mn-lt"/>
              </a:rPr>
              <a:t>九、问题缺陷处置</a:t>
            </a:r>
            <a:endParaRPr lang="zh-CN" sz="1600" b="1" dirty="0" smtClean="0">
              <a:solidFill>
                <a:srgbClr val="FF0000"/>
              </a:solidFill>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监造人员开具回修通知书、整改通知书、暂停接收通知书后，企业用户在系统首页我的待办任务中可以看到，点击对应任务的数字进入页面整改</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Snipaste_2023-05-16_20-53-39"/>
          <p:cNvPicPr>
            <a:picLocks noChangeAspect="1"/>
          </p:cNvPicPr>
          <p:nvPr/>
        </p:nvPicPr>
        <p:blipFill>
          <a:blip r:embed="rId2"/>
          <a:srcRect b="8480"/>
          <a:stretch>
            <a:fillRect/>
          </a:stretch>
        </p:blipFill>
        <p:spPr>
          <a:xfrm>
            <a:off x="513080" y="1845945"/>
            <a:ext cx="11151870" cy="476313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292735" y="1004570"/>
            <a:ext cx="11511915"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【回修通知书】问题整改：点击首页待办任务中【配件回修问题整改】进入以下页面，点击修复图片列【添加】添加修复图片</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3" name="图片 2" descr="Snipaste_2023-05-16_20-55-00"/>
          <p:cNvPicPr>
            <a:picLocks noChangeAspect="1"/>
          </p:cNvPicPr>
          <p:nvPr/>
        </p:nvPicPr>
        <p:blipFill>
          <a:blip r:embed="rId2"/>
          <a:stretch>
            <a:fillRect/>
          </a:stretch>
        </p:blipFill>
        <p:spPr>
          <a:xfrm>
            <a:off x="214630" y="1467485"/>
            <a:ext cx="11758295" cy="42519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169545" y="1117600"/>
            <a:ext cx="11511915"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填写原因分析、纠正措施及修复人后点击【提交纠正措施】完成问题整改，申请监造复查确认。</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3" name="图片 2" descr="C:\Users\xiewenru\Desktop\截图\Snipaste_2023-05-16_20-55-43.jpgSnipaste_2023-05-16_20-55-43"/>
          <p:cNvPicPr>
            <a:picLocks noChangeAspect="1"/>
          </p:cNvPicPr>
          <p:nvPr/>
        </p:nvPicPr>
        <p:blipFill>
          <a:blip r:embed="rId2"/>
          <a:srcRect/>
          <a:stretch>
            <a:fillRect/>
          </a:stretch>
        </p:blipFill>
        <p:spPr>
          <a:xfrm>
            <a:off x="169545" y="1657033"/>
            <a:ext cx="11758295" cy="28670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292735" y="1004570"/>
            <a:ext cx="11511915"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【监造回修通知书】查看：点击左侧菜单【问题缺陷处置】</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监造回修通知书</a:t>
            </a:r>
            <a:r>
              <a:rPr lang="zh-CN" altLang="en-US" sz="1600" b="1" dirty="0" smtClean="0">
                <a:latin typeface="微软雅黑" panose="020B0503020204020204" pitchFamily="34" charset="-122"/>
                <a:ea typeface="微软雅黑" panose="020B0503020204020204" pitchFamily="34" charset="-122"/>
                <a:sym typeface="+mn-lt"/>
              </a:rPr>
              <a:t>】</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【回修通知书汇总】在列表页面点击【查看】</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C:\Users\xiewenru\Desktop\截图\Snipaste_2023-05-16_21-01-29.jpgSnipaste_2023-05-16_21-01-29"/>
          <p:cNvPicPr>
            <a:picLocks noChangeAspect="1"/>
          </p:cNvPicPr>
          <p:nvPr/>
        </p:nvPicPr>
        <p:blipFill>
          <a:blip r:embed="rId2"/>
          <a:srcRect/>
          <a:stretch>
            <a:fillRect/>
          </a:stretch>
        </p:blipFill>
        <p:spPr>
          <a:xfrm>
            <a:off x="7938" y="1453515"/>
            <a:ext cx="12176125" cy="49403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C:\Users\xiewenru\Desktop\截图\Snipaste_2023-05-16_21-09-39.jpgSnipaste_2023-05-16_21-09-39"/>
          <p:cNvPicPr>
            <a:picLocks noChangeAspect="1"/>
          </p:cNvPicPr>
          <p:nvPr/>
        </p:nvPicPr>
        <p:blipFill>
          <a:blip r:embed="rId1"/>
          <a:srcRect/>
          <a:stretch>
            <a:fillRect/>
          </a:stretch>
        </p:blipFill>
        <p:spPr>
          <a:xfrm>
            <a:off x="168275" y="1205230"/>
            <a:ext cx="11861800" cy="47593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292735" y="1004570"/>
            <a:ext cx="11511915"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【质量问题整改通知书】问题整改：点击首页我的待办任务中【监造产品质量问题整改通知书待整改（配件）】进入下面页面，点击【查看】</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3" name="图片 2" descr="C:\Users\xiewenru\Desktop\截图\Snipaste_2023-05-16_20-58-39.jpgSnipaste_2023-05-16_20-58-39"/>
          <p:cNvPicPr>
            <a:picLocks noChangeAspect="1"/>
          </p:cNvPicPr>
          <p:nvPr/>
        </p:nvPicPr>
        <p:blipFill>
          <a:blip r:embed="rId2"/>
          <a:srcRect/>
          <a:stretch>
            <a:fillRect/>
          </a:stretch>
        </p:blipFill>
        <p:spPr>
          <a:xfrm>
            <a:off x="292418" y="1692910"/>
            <a:ext cx="11755120" cy="24980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967740" y="1072515"/>
            <a:ext cx="10062845" cy="1425575"/>
          </a:xfrm>
          <a:prstGeom prst="rect">
            <a:avLst/>
          </a:prstGeom>
          <a:noFill/>
        </p:spPr>
        <p:txBody>
          <a:bodyPr wrap="square" lIns="0" tIns="0" rIns="0" bIns="0" rtlCol="0">
            <a:sp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系统首页：（温馨提示：双击首页可以刷新首页页面数据，点击右上角【退出】退出系统登录）</a:t>
            </a:r>
            <a:endParaRPr lang="zh-CN"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en-US" altLang="zh-CN" sz="1600" b="1" dirty="0" smtClean="0">
                <a:latin typeface="微软雅黑" panose="020B0503020204020204" pitchFamily="34" charset="-122"/>
                <a:ea typeface="微软雅黑" panose="020B0503020204020204" pitchFamily="34" charset="-122"/>
                <a:sym typeface="+mn-lt"/>
              </a:rPr>
              <a:t>1.</a:t>
            </a:r>
            <a:r>
              <a:rPr lang="zh-CN" sz="1600" b="1" dirty="0" smtClean="0">
                <a:latin typeface="微软雅黑" panose="020B0503020204020204" pitchFamily="34" charset="-122"/>
                <a:ea typeface="微软雅黑" panose="020B0503020204020204" pitchFamily="34" charset="-122"/>
                <a:sym typeface="+mn-lt"/>
              </a:rPr>
              <a:t>左侧功能菜单区：单击进入对应栏目，双击刷新当前栏目</a:t>
            </a:r>
            <a:endParaRPr lang="zh-CN"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en-US" altLang="zh-CN" sz="1600" b="1" dirty="0" smtClean="0">
                <a:latin typeface="微软雅黑" panose="020B0503020204020204" pitchFamily="34" charset="-122"/>
                <a:ea typeface="微软雅黑" panose="020B0503020204020204" pitchFamily="34" charset="-122"/>
                <a:sym typeface="+mn-lt"/>
              </a:rPr>
              <a:t>2.</a:t>
            </a:r>
            <a:r>
              <a:rPr lang="zh-CN" altLang="en-US" sz="1600" b="1" dirty="0" smtClean="0">
                <a:latin typeface="微软雅黑" panose="020B0503020204020204" pitchFamily="34" charset="-122"/>
                <a:ea typeface="微软雅黑" panose="020B0503020204020204" pitchFamily="34" charset="-122"/>
                <a:sym typeface="+mn-lt"/>
              </a:rPr>
              <a:t>右侧上部区域为常用快捷功能入口：点击可快速进入对应栏目</a:t>
            </a:r>
            <a:endParaRPr lang="zh-CN" altLang="en-US"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en-US" altLang="zh-CN" sz="1600" b="1" dirty="0" smtClean="0">
                <a:latin typeface="微软雅黑" panose="020B0503020204020204" pitchFamily="34" charset="-122"/>
                <a:ea typeface="微软雅黑" panose="020B0503020204020204" pitchFamily="34" charset="-122"/>
                <a:sym typeface="+mn-lt"/>
              </a:rPr>
              <a:t>3.</a:t>
            </a:r>
            <a:r>
              <a:rPr lang="zh-CN" altLang="en-US" sz="1600" b="1" dirty="0" smtClean="0">
                <a:latin typeface="微软雅黑" panose="020B0503020204020204" pitchFamily="34" charset="-122"/>
                <a:ea typeface="微软雅黑" panose="020B0503020204020204" pitchFamily="34" charset="-122"/>
                <a:sym typeface="+mn-lt"/>
              </a:rPr>
              <a:t>右侧中部区域为发书问题统计及企业资质证书及六要素报备预警超期提醒</a:t>
            </a:r>
            <a:endParaRPr lang="zh-CN" altLang="en-US"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en-US" altLang="zh-CN" sz="1600" b="1" dirty="0" smtClean="0">
                <a:latin typeface="微软雅黑" panose="020B0503020204020204" pitchFamily="34" charset="-122"/>
                <a:ea typeface="微软雅黑" panose="020B0503020204020204" pitchFamily="34" charset="-122"/>
                <a:sym typeface="+mn-lt"/>
              </a:rPr>
              <a:t>4.</a:t>
            </a:r>
            <a:r>
              <a:rPr lang="zh-CN" altLang="en-US" sz="1600" b="1" dirty="0" smtClean="0">
                <a:latin typeface="微软雅黑" panose="020B0503020204020204" pitchFamily="34" charset="-122"/>
                <a:ea typeface="微软雅黑" panose="020B0503020204020204" pitchFamily="34" charset="-122"/>
                <a:sym typeface="+mn-lt"/>
              </a:rPr>
              <a:t>右侧下部区域为日常待办任务处理区域：点击待办任务中的数字进入待办任务列表进行办理</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C:\Users\xiewenru\Desktop\截图\Snipaste_2023-05-15_10-25-06.jpgSnipaste_2023-05-15_10-25-06"/>
          <p:cNvPicPr>
            <a:picLocks noChangeAspect="1"/>
          </p:cNvPicPr>
          <p:nvPr/>
        </p:nvPicPr>
        <p:blipFill>
          <a:blip r:embed="rId2"/>
          <a:srcRect/>
          <a:stretch>
            <a:fillRect/>
          </a:stretch>
        </p:blipFill>
        <p:spPr>
          <a:xfrm>
            <a:off x="967740" y="2772410"/>
            <a:ext cx="9374505" cy="37903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292735" y="1004570"/>
            <a:ext cx="11511915"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在打开的页面中填写原因分析、纠正措施选择日期，上传整改附件后点击【提交】申请整改验证。</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3" name="图片 2" descr="C:\Users\xiewenru\Desktop\截图\Snipaste_2023-05-16_20-59-12.jpgSnipaste_2023-05-16_20-59-12"/>
          <p:cNvPicPr>
            <a:picLocks noChangeAspect="1"/>
          </p:cNvPicPr>
          <p:nvPr/>
        </p:nvPicPr>
        <p:blipFill>
          <a:blip r:embed="rId2"/>
          <a:srcRect l="33932" t="3647" r="23561"/>
          <a:stretch>
            <a:fillRect/>
          </a:stretch>
        </p:blipFill>
        <p:spPr>
          <a:xfrm>
            <a:off x="292735" y="1526540"/>
            <a:ext cx="4305935" cy="4848860"/>
          </a:xfrm>
          <a:prstGeom prst="rect">
            <a:avLst/>
          </a:prstGeom>
        </p:spPr>
      </p:pic>
      <p:pic>
        <p:nvPicPr>
          <p:cNvPr id="2" name="图片 1" descr="Snipaste_2023-05-16_20-59-34"/>
          <p:cNvPicPr>
            <a:picLocks noChangeAspect="1"/>
          </p:cNvPicPr>
          <p:nvPr/>
        </p:nvPicPr>
        <p:blipFill>
          <a:blip r:embed="rId3"/>
          <a:srcRect l="35578" t="8080" r="23693"/>
          <a:stretch>
            <a:fillRect/>
          </a:stretch>
        </p:blipFill>
        <p:spPr>
          <a:xfrm>
            <a:off x="5231130" y="1526540"/>
            <a:ext cx="4965700" cy="49485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292735" y="1004570"/>
            <a:ext cx="11511915"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【问题整改通知书】查看：点击左侧菜单【问题缺陷处置】</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【问题整改通知书】</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【整改通知书汇总】在列表页面点击【查看】</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C:\Users\xiewenru\Desktop\截图\Snipaste_2023-05-16_21-10-01.jpgSnipaste_2023-05-16_21-10-01"/>
          <p:cNvPicPr>
            <a:picLocks noChangeAspect="1"/>
          </p:cNvPicPr>
          <p:nvPr/>
        </p:nvPicPr>
        <p:blipFill>
          <a:blip r:embed="rId2"/>
          <a:srcRect/>
          <a:stretch>
            <a:fillRect/>
          </a:stretch>
        </p:blipFill>
        <p:spPr>
          <a:xfrm>
            <a:off x="0" y="1453515"/>
            <a:ext cx="12192000" cy="49403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C:\Users\xiewenru\Desktop\截图\Snipaste_2023-05-16_21-10-15.jpgSnipaste_2023-05-16_21-10-15"/>
          <p:cNvPicPr>
            <a:picLocks noChangeAspect="1"/>
          </p:cNvPicPr>
          <p:nvPr/>
        </p:nvPicPr>
        <p:blipFill>
          <a:blip r:embed="rId1"/>
          <a:srcRect/>
          <a:stretch>
            <a:fillRect/>
          </a:stretch>
        </p:blipFill>
        <p:spPr>
          <a:xfrm>
            <a:off x="836930" y="979170"/>
            <a:ext cx="10109835" cy="56870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292735" y="1004570"/>
            <a:ext cx="11511915"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【暂停接收通知书】问题整改：点击首页我的待办任务中【暂停接收通知书待整改（配件）】进入下面页面，点击【整改】</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3" name="图片 2" descr="C:\Users\xiewenru\Desktop\截图\Snipaste_2023-05-16_20-56-12.jpgSnipaste_2023-05-16_20-56-12"/>
          <p:cNvPicPr>
            <a:picLocks noChangeAspect="1"/>
          </p:cNvPicPr>
          <p:nvPr/>
        </p:nvPicPr>
        <p:blipFill>
          <a:blip r:embed="rId2"/>
          <a:srcRect/>
          <a:stretch>
            <a:fillRect/>
          </a:stretch>
        </p:blipFill>
        <p:spPr>
          <a:xfrm>
            <a:off x="292418" y="1537018"/>
            <a:ext cx="11755120" cy="249745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292735" y="1004570"/>
            <a:ext cx="11511915"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在打开的页面中填写纠正预防措施选择签收日期、整改日期、整改完成日期、选择效果验证人员，上传纠正预防措施附件后点击【提交整改】申请效果验证。</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3" name="图片 2" descr="C:\Users\xiewenru\Desktop\截图\Snipaste_2023-05-16_20-57-16.jpgSnipaste_2023-05-16_20-57-16"/>
          <p:cNvPicPr>
            <a:picLocks noChangeAspect="1"/>
          </p:cNvPicPr>
          <p:nvPr/>
        </p:nvPicPr>
        <p:blipFill>
          <a:blip r:embed="rId2"/>
          <a:srcRect l="27946" t="5952" r="16812"/>
          <a:stretch>
            <a:fillRect/>
          </a:stretch>
        </p:blipFill>
        <p:spPr>
          <a:xfrm>
            <a:off x="237490" y="1588770"/>
            <a:ext cx="5305425" cy="5080635"/>
          </a:xfrm>
          <a:prstGeom prst="rect">
            <a:avLst/>
          </a:prstGeom>
        </p:spPr>
      </p:pic>
      <p:pic>
        <p:nvPicPr>
          <p:cNvPr id="2" name="图片 1" descr="C:\Users\xiewenru\Desktop\截图\Snipaste_2023-05-16_20-57-53.jpgSnipaste_2023-05-16_20-57-53"/>
          <p:cNvPicPr>
            <a:picLocks noChangeAspect="1"/>
          </p:cNvPicPr>
          <p:nvPr/>
        </p:nvPicPr>
        <p:blipFill>
          <a:blip r:embed="rId3"/>
          <a:srcRect l="28977" t="5685" r="18402" b="2224"/>
          <a:stretch>
            <a:fillRect/>
          </a:stretch>
        </p:blipFill>
        <p:spPr>
          <a:xfrm>
            <a:off x="5862955" y="1801495"/>
            <a:ext cx="5744845" cy="45231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292735" y="1004570"/>
            <a:ext cx="11511915"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【暂停接收通知书】查看：点击左侧菜单【问题缺陷处置】</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【暂停接收通知书】在列表页面点击【查看】</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Snipaste_2023-05-16_21-10-31"/>
          <p:cNvPicPr>
            <a:picLocks noChangeAspect="1"/>
          </p:cNvPicPr>
          <p:nvPr/>
        </p:nvPicPr>
        <p:blipFill>
          <a:blip r:embed="rId2"/>
          <a:stretch>
            <a:fillRect/>
          </a:stretch>
        </p:blipFill>
        <p:spPr>
          <a:xfrm>
            <a:off x="0" y="1412240"/>
            <a:ext cx="12192000" cy="50228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Snipaste_2023-05-16_21-10-43"/>
          <p:cNvPicPr>
            <a:picLocks noChangeAspect="1"/>
          </p:cNvPicPr>
          <p:nvPr/>
        </p:nvPicPr>
        <p:blipFill>
          <a:blip r:embed="rId1"/>
          <a:srcRect b="5217"/>
          <a:stretch>
            <a:fillRect/>
          </a:stretch>
        </p:blipFill>
        <p:spPr>
          <a:xfrm>
            <a:off x="583565" y="979170"/>
            <a:ext cx="10616565" cy="56870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1291570"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solidFill>
                  <a:srgbClr val="FF0000"/>
                </a:solidFill>
                <a:latin typeface="微软雅黑" panose="020B0503020204020204" pitchFamily="34" charset="-122"/>
                <a:ea typeface="微软雅黑" panose="020B0503020204020204" pitchFamily="34" charset="-122"/>
                <a:sym typeface="+mn-lt"/>
              </a:rPr>
              <a:t>十、六要素</a:t>
            </a:r>
            <a:r>
              <a:rPr lang="zh-CN" sz="1600" b="1" dirty="0" smtClean="0">
                <a:solidFill>
                  <a:srgbClr val="FF0000"/>
                </a:solidFill>
                <a:latin typeface="微软雅黑" panose="020B0503020204020204" pitchFamily="34" charset="-122"/>
                <a:ea typeface="微软雅黑" panose="020B0503020204020204" pitchFamily="34" charset="-122"/>
                <a:sym typeface="+mn-lt"/>
              </a:rPr>
              <a:t>备案</a:t>
            </a:r>
            <a:endParaRPr lang="zh-CN" sz="1600" b="1" dirty="0" smtClean="0">
              <a:solidFill>
                <a:srgbClr val="FF0000"/>
              </a:solidFill>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【质量要素变更报备】：点击左侧功能菜单【六要素备案】</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【质量要素变更报备】在右侧页面中点击【</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添加】</a:t>
            </a:r>
            <a:endParaRPr lang="zh-CN" altLang="en-US"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系统会在每季度末前</a:t>
            </a:r>
            <a:r>
              <a:rPr lang="en-US" altLang="zh-CN" sz="1600" b="1" dirty="0" smtClean="0">
                <a:latin typeface="微软雅黑" panose="020B0503020204020204" pitchFamily="34" charset="-122"/>
                <a:ea typeface="微软雅黑" panose="020B0503020204020204" pitchFamily="34" charset="-122"/>
                <a:sym typeface="+mn-lt"/>
              </a:rPr>
              <a:t>5</a:t>
            </a:r>
            <a:r>
              <a:rPr lang="zh-CN" altLang="en-US" sz="1600" b="1" dirty="0" smtClean="0">
                <a:latin typeface="微软雅黑" panose="020B0503020204020204" pitchFamily="34" charset="-122"/>
                <a:ea typeface="微软雅黑" panose="020B0503020204020204" pitchFamily="34" charset="-122"/>
                <a:sym typeface="+mn-lt"/>
              </a:rPr>
              <a:t>天开始预警提醒上传记录，</a:t>
            </a:r>
            <a:r>
              <a:rPr lang="zh-CN" altLang="en-US" sz="1600" b="1" dirty="0" smtClean="0">
                <a:latin typeface="微软雅黑" panose="020B0503020204020204" pitchFamily="34" charset="-122"/>
                <a:ea typeface="微软雅黑" panose="020B0503020204020204" pitchFamily="34" charset="-122"/>
                <a:sym typeface="+mn-lt"/>
              </a:rPr>
              <a:t>过了规定日期</a:t>
            </a:r>
            <a:r>
              <a:rPr lang="zh-CN" altLang="en-US" sz="1600" b="1" dirty="0" smtClean="0">
                <a:latin typeface="微软雅黑" panose="020B0503020204020204" pitchFamily="34" charset="-122"/>
                <a:ea typeface="微软雅黑" panose="020B0503020204020204" pitchFamily="34" charset="-122"/>
                <a:sym typeface="+mn-lt"/>
              </a:rPr>
              <a:t>会提示超期</a:t>
            </a:r>
            <a:r>
              <a:rPr lang="zh-CN" altLang="en-US" sz="1600" b="1" dirty="0" smtClean="0">
                <a:latin typeface="微软雅黑" panose="020B0503020204020204" pitchFamily="34" charset="-122"/>
                <a:ea typeface="微软雅黑" panose="020B0503020204020204" pitchFamily="34" charset="-122"/>
                <a:sym typeface="+mn-lt"/>
              </a:rPr>
              <a:t>信息</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3" name="图片 2" descr="Snipaste_2023-05-16_18-00-18"/>
          <p:cNvPicPr>
            <a:picLocks noChangeAspect="1"/>
          </p:cNvPicPr>
          <p:nvPr/>
        </p:nvPicPr>
        <p:blipFill>
          <a:blip r:embed="rId2"/>
          <a:stretch>
            <a:fillRect/>
          </a:stretch>
        </p:blipFill>
        <p:spPr>
          <a:xfrm>
            <a:off x="513080" y="1918970"/>
            <a:ext cx="11272520" cy="39744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1291570"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在打开的表单中选择核查年度及季度，选择质量要素有无变化，上传相关记录附件点击【</a:t>
            </a:r>
            <a:r>
              <a:rPr lang="zh-CN" sz="1600" b="1" dirty="0" smtClean="0">
                <a:latin typeface="微软雅黑" panose="020B0503020204020204" pitchFamily="34" charset="-122"/>
                <a:ea typeface="微软雅黑" panose="020B0503020204020204" pitchFamily="34" charset="-122"/>
                <a:sym typeface="+mn-lt"/>
              </a:rPr>
              <a:t>确定】</a:t>
            </a:r>
            <a:endParaRPr lang="zh-CN" sz="1600" b="1" dirty="0" smtClean="0">
              <a:latin typeface="微软雅黑" panose="020B0503020204020204" pitchFamily="34" charset="-122"/>
              <a:ea typeface="微软雅黑" panose="020B0503020204020204" pitchFamily="34" charset="-122"/>
              <a:sym typeface="+mn-lt"/>
            </a:endParaRPr>
          </a:p>
        </p:txBody>
      </p:sp>
      <p:pic>
        <p:nvPicPr>
          <p:cNvPr id="3" name="图片 2" descr="C:\Users\xiewenru\Desktop\截图\Snipaste_2023-05-16_18-00-56.jpgSnipaste_2023-05-16_18-00-56"/>
          <p:cNvPicPr>
            <a:picLocks noChangeAspect="1"/>
          </p:cNvPicPr>
          <p:nvPr/>
        </p:nvPicPr>
        <p:blipFill>
          <a:blip r:embed="rId2"/>
          <a:srcRect/>
          <a:stretch>
            <a:fillRect/>
          </a:stretch>
        </p:blipFill>
        <p:spPr>
          <a:xfrm>
            <a:off x="294640" y="1683385"/>
            <a:ext cx="8896985" cy="4417695"/>
          </a:xfrm>
          <a:prstGeom prst="rect">
            <a:avLst/>
          </a:prstGeom>
        </p:spPr>
      </p:pic>
      <p:pic>
        <p:nvPicPr>
          <p:cNvPr id="2" name="图片 1" descr="Snipaste_2023-05-16_18-00-37"/>
          <p:cNvPicPr>
            <a:picLocks noChangeAspect="1"/>
          </p:cNvPicPr>
          <p:nvPr/>
        </p:nvPicPr>
        <p:blipFill>
          <a:blip r:embed="rId3"/>
          <a:srcRect l="30405" t="52716" r="44814" b="4923"/>
          <a:stretch>
            <a:fillRect/>
          </a:stretch>
        </p:blipFill>
        <p:spPr>
          <a:xfrm>
            <a:off x="9299575" y="3854450"/>
            <a:ext cx="2369820" cy="200533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372745" y="1099820"/>
            <a:ext cx="11291570"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保存后会</a:t>
            </a:r>
            <a:r>
              <a:rPr lang="zh-CN" sz="1600" b="1" dirty="0" smtClean="0">
                <a:latin typeface="微软雅黑" panose="020B0503020204020204" pitchFamily="34" charset="-122"/>
                <a:ea typeface="微软雅黑" panose="020B0503020204020204" pitchFamily="34" charset="-122"/>
                <a:sym typeface="+mn-lt"/>
              </a:rPr>
              <a:t>自动返回列表</a:t>
            </a:r>
            <a:r>
              <a:rPr lang="zh-CN" sz="1600" b="1" dirty="0" smtClean="0">
                <a:latin typeface="微软雅黑" panose="020B0503020204020204" pitchFamily="34" charset="-122"/>
                <a:ea typeface="微软雅黑" panose="020B0503020204020204" pitchFamily="34" charset="-122"/>
                <a:sym typeface="+mn-lt"/>
              </a:rPr>
              <a:t>页，在列表也可以查看修改删除报备</a:t>
            </a:r>
            <a:r>
              <a:rPr lang="zh-CN" sz="1600" b="1" dirty="0" smtClean="0">
                <a:latin typeface="微软雅黑" panose="020B0503020204020204" pitchFamily="34" charset="-122"/>
                <a:ea typeface="微软雅黑" panose="020B0503020204020204" pitchFamily="34" charset="-122"/>
                <a:sym typeface="+mn-lt"/>
              </a:rPr>
              <a:t>记录</a:t>
            </a:r>
            <a:endParaRPr lang="zh-CN" sz="1600" b="1" dirty="0" smtClean="0">
              <a:latin typeface="微软雅黑" panose="020B0503020204020204" pitchFamily="34" charset="-122"/>
              <a:ea typeface="微软雅黑" panose="020B0503020204020204" pitchFamily="34" charset="-122"/>
              <a:sym typeface="+mn-lt"/>
            </a:endParaRPr>
          </a:p>
        </p:txBody>
      </p:sp>
      <p:pic>
        <p:nvPicPr>
          <p:cNvPr id="4" name="图片 3" descr="Snipaste_2023-05-16_18-01-17"/>
          <p:cNvPicPr>
            <a:picLocks noChangeAspect="1"/>
          </p:cNvPicPr>
          <p:nvPr/>
        </p:nvPicPr>
        <p:blipFill>
          <a:blip r:embed="rId2"/>
          <a:stretch>
            <a:fillRect/>
          </a:stretch>
        </p:blipFill>
        <p:spPr>
          <a:xfrm>
            <a:off x="372745" y="1562735"/>
            <a:ext cx="11142345" cy="241427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967740" y="1072515"/>
            <a:ext cx="10855960" cy="1130935"/>
          </a:xfrm>
          <a:prstGeom prst="rect">
            <a:avLst/>
          </a:prstGeom>
          <a:noFill/>
        </p:spPr>
        <p:txBody>
          <a:bodyPr wrap="square" lIns="0" tIns="0" rIns="0" bIns="0" rtlCol="0">
            <a:sp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为了系统安全，</a:t>
            </a:r>
            <a:r>
              <a:rPr lang="zh-CN" sz="1600" b="1" dirty="0" smtClean="0">
                <a:latin typeface="微软雅黑" panose="020B0503020204020204" pitchFamily="34" charset="-122"/>
                <a:ea typeface="微软雅黑" panose="020B0503020204020204" pitchFamily="34" charset="-122"/>
                <a:sym typeface="+mn-lt"/>
              </a:rPr>
              <a:t>首次登录系统建议您修改密码</a:t>
            </a:r>
            <a:endParaRPr lang="zh-CN"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操作入口：点击头像下用户名后面的下三角，在展开的选项中选择【修改密码】在打开的页面中设置新的账号密码</a:t>
            </a:r>
            <a:endParaRPr lang="zh-CN"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默认密码：</a:t>
            </a:r>
            <a:r>
              <a:rPr lang="en-US" altLang="zh-CN" sz="1600" b="1" dirty="0" smtClean="0">
                <a:latin typeface="微软雅黑" panose="020B0503020204020204" pitchFamily="34" charset="-122"/>
                <a:ea typeface="微软雅黑" panose="020B0503020204020204" pitchFamily="34" charset="-122"/>
                <a:sym typeface="+mn-lt"/>
              </a:rPr>
              <a:t>123456</a:t>
            </a:r>
            <a:r>
              <a:rPr lang="zh-CN" altLang="en-US" sz="1600" b="1" dirty="0" smtClean="0">
                <a:latin typeface="微软雅黑" panose="020B0503020204020204" pitchFamily="34" charset="-122"/>
                <a:ea typeface="微软雅黑" panose="020B0503020204020204" pitchFamily="34" charset="-122"/>
                <a:sym typeface="+mn-lt"/>
              </a:rPr>
              <a:t>（旧密码）</a:t>
            </a:r>
            <a:endParaRPr lang="zh-CN" altLang="en-US"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密码规则：新密码至少包含大写字母，小写字母，数字，且不少于8位！</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3" name="图片 2" descr="Snipaste_2023-05-15_10-17-15"/>
          <p:cNvPicPr>
            <a:picLocks noChangeAspect="1"/>
          </p:cNvPicPr>
          <p:nvPr/>
        </p:nvPicPr>
        <p:blipFill>
          <a:blip r:embed="rId2"/>
          <a:stretch>
            <a:fillRect/>
          </a:stretch>
        </p:blipFill>
        <p:spPr>
          <a:xfrm>
            <a:off x="967740" y="2397125"/>
            <a:ext cx="10855325" cy="336423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1291570"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【外部质量信息报备】：点击左侧功能菜单【六要素备案】</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a:t>
            </a:r>
            <a:r>
              <a:rPr lang="zh-CN" sz="1600" b="1" dirty="0" smtClean="0">
                <a:latin typeface="微软雅黑" panose="020B0503020204020204" pitchFamily="34" charset="-122"/>
                <a:ea typeface="微软雅黑" panose="020B0503020204020204" pitchFamily="34" charset="-122"/>
                <a:sym typeface="+mn-lt"/>
              </a:rPr>
              <a:t>外部质量信息报备</a:t>
            </a:r>
            <a:r>
              <a:rPr lang="zh-CN" altLang="en-US" sz="1600" b="1" dirty="0" smtClean="0">
                <a:latin typeface="微软雅黑" panose="020B0503020204020204" pitchFamily="34" charset="-122"/>
                <a:ea typeface="微软雅黑" panose="020B0503020204020204" pitchFamily="34" charset="-122"/>
                <a:sym typeface="+mn-lt"/>
              </a:rPr>
              <a:t>】在右侧页面中点击【</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添加】</a:t>
            </a:r>
            <a:endParaRPr lang="zh-CN" altLang="en-US"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系统会在每季度末前</a:t>
            </a:r>
            <a:r>
              <a:rPr lang="en-US" altLang="zh-CN" sz="1600" b="1" dirty="0" smtClean="0">
                <a:latin typeface="微软雅黑" panose="020B0503020204020204" pitchFamily="34" charset="-122"/>
                <a:ea typeface="微软雅黑" panose="020B0503020204020204" pitchFamily="34" charset="-122"/>
                <a:sym typeface="+mn-lt"/>
              </a:rPr>
              <a:t>5</a:t>
            </a:r>
            <a:r>
              <a:rPr lang="zh-CN" altLang="en-US" sz="1600" b="1" dirty="0" smtClean="0">
                <a:latin typeface="微软雅黑" panose="020B0503020204020204" pitchFamily="34" charset="-122"/>
                <a:ea typeface="微软雅黑" panose="020B0503020204020204" pitchFamily="34" charset="-122"/>
                <a:sym typeface="+mn-lt"/>
              </a:rPr>
              <a:t>天开始预警提醒上传记录，</a:t>
            </a:r>
            <a:r>
              <a:rPr lang="zh-CN" altLang="en-US" sz="1600" b="1" dirty="0" smtClean="0">
                <a:latin typeface="微软雅黑" panose="020B0503020204020204" pitchFamily="34" charset="-122"/>
                <a:ea typeface="微软雅黑" panose="020B0503020204020204" pitchFamily="34" charset="-122"/>
                <a:sym typeface="+mn-lt"/>
              </a:rPr>
              <a:t>过了规定日期</a:t>
            </a:r>
            <a:r>
              <a:rPr lang="zh-CN" altLang="en-US" sz="1600" b="1" dirty="0" smtClean="0">
                <a:latin typeface="微软雅黑" panose="020B0503020204020204" pitchFamily="34" charset="-122"/>
                <a:ea typeface="微软雅黑" panose="020B0503020204020204" pitchFamily="34" charset="-122"/>
                <a:sym typeface="+mn-lt"/>
              </a:rPr>
              <a:t>会提示超期</a:t>
            </a:r>
            <a:r>
              <a:rPr lang="zh-CN" altLang="en-US" sz="1600" b="1" dirty="0" smtClean="0">
                <a:latin typeface="微软雅黑" panose="020B0503020204020204" pitchFamily="34" charset="-122"/>
                <a:ea typeface="微软雅黑" panose="020B0503020204020204" pitchFamily="34" charset="-122"/>
                <a:sym typeface="+mn-lt"/>
              </a:rPr>
              <a:t>信息</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3" name="图片 2" descr="C:\Users\xiewenru\Desktop\截图\Snipaste_2023-05-16_18-09-09.jpgSnipaste_2023-05-16_18-09-09"/>
          <p:cNvPicPr>
            <a:picLocks noChangeAspect="1"/>
          </p:cNvPicPr>
          <p:nvPr/>
        </p:nvPicPr>
        <p:blipFill>
          <a:blip r:embed="rId2"/>
          <a:srcRect/>
          <a:stretch>
            <a:fillRect/>
          </a:stretch>
        </p:blipFill>
        <p:spPr>
          <a:xfrm>
            <a:off x="513080" y="1701800"/>
            <a:ext cx="11221720" cy="39744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1291570"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在打开的表单中选择核查年度及季度，选择有无外部产品质量信息，上传相关记录附件点击【</a:t>
            </a:r>
            <a:r>
              <a:rPr lang="zh-CN" sz="1600" b="1" dirty="0" smtClean="0">
                <a:latin typeface="微软雅黑" panose="020B0503020204020204" pitchFamily="34" charset="-122"/>
                <a:ea typeface="微软雅黑" panose="020B0503020204020204" pitchFamily="34" charset="-122"/>
                <a:sym typeface="+mn-lt"/>
              </a:rPr>
              <a:t>确定】</a:t>
            </a:r>
            <a:endParaRPr lang="zh-CN" sz="1600" b="1" dirty="0" smtClean="0">
              <a:latin typeface="微软雅黑" panose="020B0503020204020204" pitchFamily="34" charset="-122"/>
              <a:ea typeface="微软雅黑" panose="020B0503020204020204" pitchFamily="34" charset="-122"/>
              <a:sym typeface="+mn-lt"/>
            </a:endParaRPr>
          </a:p>
        </p:txBody>
      </p:sp>
      <p:pic>
        <p:nvPicPr>
          <p:cNvPr id="3" name="图片 2" descr="C:\Users\xiewenru\Desktop\截图\Snipaste_2023-05-16_18-09-36.jpgSnipaste_2023-05-16_18-09-36"/>
          <p:cNvPicPr>
            <a:picLocks noChangeAspect="1"/>
          </p:cNvPicPr>
          <p:nvPr/>
        </p:nvPicPr>
        <p:blipFill>
          <a:blip r:embed="rId2"/>
          <a:srcRect l="928"/>
          <a:stretch>
            <a:fillRect/>
          </a:stretch>
        </p:blipFill>
        <p:spPr>
          <a:xfrm>
            <a:off x="412115" y="1553210"/>
            <a:ext cx="8744585" cy="4417695"/>
          </a:xfrm>
          <a:prstGeom prst="rect">
            <a:avLst/>
          </a:prstGeom>
        </p:spPr>
      </p:pic>
      <p:pic>
        <p:nvPicPr>
          <p:cNvPr id="2" name="图片 1" descr="C:\Users\xiewenru\Desktop\截图\Snipaste_2023-05-16_18-09-23.jpgSnipaste_2023-05-16_18-09-23"/>
          <p:cNvPicPr>
            <a:picLocks noChangeAspect="1"/>
          </p:cNvPicPr>
          <p:nvPr/>
        </p:nvPicPr>
        <p:blipFill>
          <a:blip r:embed="rId3"/>
          <a:srcRect l="30849" t="50888" r="40024" b="9670"/>
          <a:stretch>
            <a:fillRect/>
          </a:stretch>
        </p:blipFill>
        <p:spPr>
          <a:xfrm>
            <a:off x="9156700" y="3740150"/>
            <a:ext cx="2665095" cy="1805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372745" y="1099820"/>
            <a:ext cx="11291570"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保存后会</a:t>
            </a:r>
            <a:r>
              <a:rPr lang="zh-CN" sz="1600" b="1" dirty="0" smtClean="0">
                <a:latin typeface="微软雅黑" panose="020B0503020204020204" pitchFamily="34" charset="-122"/>
                <a:ea typeface="微软雅黑" panose="020B0503020204020204" pitchFamily="34" charset="-122"/>
                <a:sym typeface="+mn-lt"/>
              </a:rPr>
              <a:t>自动返回列表</a:t>
            </a:r>
            <a:r>
              <a:rPr lang="zh-CN" sz="1600" b="1" dirty="0" smtClean="0">
                <a:latin typeface="微软雅黑" panose="020B0503020204020204" pitchFamily="34" charset="-122"/>
                <a:ea typeface="微软雅黑" panose="020B0503020204020204" pitchFamily="34" charset="-122"/>
                <a:sym typeface="+mn-lt"/>
              </a:rPr>
              <a:t>页，在列表也可以查看修改删除报备</a:t>
            </a:r>
            <a:r>
              <a:rPr lang="zh-CN" sz="1600" b="1" dirty="0" smtClean="0">
                <a:latin typeface="微软雅黑" panose="020B0503020204020204" pitchFamily="34" charset="-122"/>
                <a:ea typeface="微软雅黑" panose="020B0503020204020204" pitchFamily="34" charset="-122"/>
                <a:sym typeface="+mn-lt"/>
              </a:rPr>
              <a:t>记录</a:t>
            </a:r>
            <a:endParaRPr lang="zh-CN" sz="1600" b="1" dirty="0" smtClean="0">
              <a:latin typeface="微软雅黑" panose="020B0503020204020204" pitchFamily="34" charset="-122"/>
              <a:ea typeface="微软雅黑" panose="020B0503020204020204" pitchFamily="34" charset="-122"/>
              <a:sym typeface="+mn-lt"/>
            </a:endParaRPr>
          </a:p>
        </p:txBody>
      </p:sp>
      <p:pic>
        <p:nvPicPr>
          <p:cNvPr id="4" name="图片 3" descr="C:\Users\xiewenru\Desktop\截图\Snipaste_2023-05-16_18-09-51.jpgSnipaste_2023-05-16_18-09-51"/>
          <p:cNvPicPr>
            <a:picLocks noChangeAspect="1"/>
          </p:cNvPicPr>
          <p:nvPr/>
        </p:nvPicPr>
        <p:blipFill>
          <a:blip r:embed="rId2"/>
          <a:srcRect/>
          <a:stretch>
            <a:fillRect/>
          </a:stretch>
        </p:blipFill>
        <p:spPr>
          <a:xfrm>
            <a:off x="372745" y="1475740"/>
            <a:ext cx="11500485" cy="40379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123190" y="1004570"/>
            <a:ext cx="11681460" cy="1304925"/>
          </a:xfrm>
          <a:prstGeom prst="rect">
            <a:avLst/>
          </a:prstGeom>
          <a:noFill/>
        </p:spPr>
        <p:txBody>
          <a:bodyPr wrap="square" lIns="0" tIns="0" rIns="0" bIns="0" rtlCol="0">
            <a:no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在系统首页监造发书统计中可以看待未关闭的回修问题、整改问题、暂停接收问题，点击可以进入页面查看详情</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Snipaste_2023-05-16_21-11-19"/>
          <p:cNvPicPr>
            <a:picLocks noChangeAspect="1"/>
          </p:cNvPicPr>
          <p:nvPr/>
        </p:nvPicPr>
        <p:blipFill>
          <a:blip r:embed="rId2"/>
          <a:stretch>
            <a:fillRect/>
          </a:stretch>
        </p:blipFill>
        <p:spPr>
          <a:xfrm>
            <a:off x="0" y="1539875"/>
            <a:ext cx="12192000" cy="5016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Snipaste_2023-05-16_21-11-31"/>
          <p:cNvPicPr>
            <a:picLocks noChangeAspect="1"/>
          </p:cNvPicPr>
          <p:nvPr/>
        </p:nvPicPr>
        <p:blipFill>
          <a:blip r:embed="rId1"/>
          <a:stretch>
            <a:fillRect/>
          </a:stretch>
        </p:blipFill>
        <p:spPr>
          <a:xfrm>
            <a:off x="0" y="1079500"/>
            <a:ext cx="12192000" cy="46990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632855"/>
            <a:ext cx="12237123" cy="3696789"/>
            <a:chOff x="0" y="1632855"/>
            <a:chExt cx="12237123" cy="3696789"/>
          </a:xfrm>
        </p:grpSpPr>
        <p:sp>
          <p:nvSpPr>
            <p:cNvPr id="4" name="矩形 3"/>
            <p:cNvSpPr/>
            <p:nvPr/>
          </p:nvSpPr>
          <p:spPr>
            <a:xfrm>
              <a:off x="0" y="1632857"/>
              <a:ext cx="12192000" cy="3690257"/>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p:cNvPicPr>
              <a:picLocks noChangeAspect="1"/>
            </p:cNvPicPr>
            <p:nvPr/>
          </p:nvPicPr>
          <p:blipFill>
            <a:blip r:embed="rId1">
              <a:lum bright="70000" contrast="-70000"/>
              <a:extLst>
                <a:ext uri="{28A0092B-C50C-407E-A947-70E740481C1C}">
                  <a14:useLocalDpi xmlns:a14="http://schemas.microsoft.com/office/drawing/2010/main" val="0"/>
                </a:ext>
              </a:extLst>
            </a:blip>
            <a:stretch>
              <a:fillRect/>
            </a:stretch>
          </p:blipFill>
          <p:spPr>
            <a:xfrm flipH="1">
              <a:off x="8210550" y="2794787"/>
              <a:ext cx="3981450" cy="2534857"/>
            </a:xfrm>
            <a:prstGeom prst="rect">
              <a:avLst/>
            </a:prstGeom>
          </p:spPr>
        </p:pic>
        <p:sp>
          <p:nvSpPr>
            <p:cNvPr id="5" name="矩形 4"/>
            <p:cNvSpPr/>
            <p:nvPr/>
          </p:nvSpPr>
          <p:spPr>
            <a:xfrm>
              <a:off x="7812741" y="1632855"/>
              <a:ext cx="4424382" cy="2377910"/>
            </a:xfrm>
            <a:prstGeom prst="rect">
              <a:avLst/>
            </a:prstGeom>
            <a:gradFill>
              <a:gsLst>
                <a:gs pos="63000">
                  <a:srgbClr val="F0F0F0"/>
                </a:gs>
                <a:gs pos="100000">
                  <a:srgbClr val="F0F0F0">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l="74209" r="6705"/>
          <a:stretch>
            <a:fillRect/>
          </a:stretch>
        </p:blipFill>
        <p:spPr>
          <a:xfrm>
            <a:off x="1370831" y="1201783"/>
            <a:ext cx="2009183" cy="5656217"/>
          </a:xfrm>
          <a:prstGeom prst="rect">
            <a:avLst/>
          </a:prstGeom>
          <a:effectLst>
            <a:outerShdw blurRad="190500" dist="63500" dir="2700000" algn="tl" rotWithShape="0">
              <a:prstClr val="black">
                <a:alpha val="30000"/>
              </a:prstClr>
            </a:outerShdw>
          </a:effectLst>
        </p:spPr>
      </p:pic>
      <p:cxnSp>
        <p:nvCxnSpPr>
          <p:cNvPr id="6" name="直接连接符 5"/>
          <p:cNvCxnSpPr/>
          <p:nvPr/>
        </p:nvCxnSpPr>
        <p:spPr>
          <a:xfrm>
            <a:off x="1077687" y="0"/>
            <a:ext cx="0" cy="2841171"/>
          </a:xfrm>
          <a:prstGeom prst="line">
            <a:avLst/>
          </a:prstGeom>
          <a:ln w="63500">
            <a:gradFill>
              <a:gsLst>
                <a:gs pos="0">
                  <a:srgbClr val="33A7EB"/>
                </a:gs>
                <a:gs pos="100000">
                  <a:srgbClr val="0D4AA3"/>
                </a:gs>
              </a:gsLst>
              <a:lin ang="5400000" scaled="1"/>
            </a:gra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1791589" y="2697321"/>
            <a:ext cx="1213794" cy="1107996"/>
          </a:xfrm>
          <a:prstGeom prst="rect">
            <a:avLst/>
          </a:prstGeom>
          <a:noFill/>
        </p:spPr>
        <p:txBody>
          <a:bodyPr wrap="none" rtlCol="0">
            <a:spAutoFit/>
          </a:bodyPr>
          <a:lstStyle/>
          <a:p>
            <a:r>
              <a:rPr lang="en-US" altLang="zh-CN" sz="6600" dirty="0" smtClean="0">
                <a:gradFill>
                  <a:gsLst>
                    <a:gs pos="68000">
                      <a:schemeClr val="bg1"/>
                    </a:gs>
                    <a:gs pos="100000">
                      <a:srgbClr val="0D4AA3"/>
                    </a:gs>
                  </a:gsLst>
                  <a:lin ang="0" scaled="0"/>
                </a:gra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03</a:t>
            </a:r>
            <a:endParaRPr lang="zh-CN" altLang="en-US" sz="6600" dirty="0">
              <a:gradFill>
                <a:gsLst>
                  <a:gs pos="68000">
                    <a:schemeClr val="bg1"/>
                  </a:gs>
                  <a:gs pos="100000">
                    <a:srgbClr val="0D4AA3"/>
                  </a:gs>
                </a:gsLst>
                <a:lin ang="0" scaled="0"/>
              </a:gra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15" name="文本框 14"/>
          <p:cNvSpPr txBox="1"/>
          <p:nvPr/>
        </p:nvSpPr>
        <p:spPr>
          <a:xfrm>
            <a:off x="1818586" y="3672211"/>
            <a:ext cx="1096551" cy="338554"/>
          </a:xfrm>
          <a:prstGeom prst="rect">
            <a:avLst/>
          </a:prstGeom>
          <a:noFill/>
        </p:spPr>
        <p:txBody>
          <a:bodyPr wrap="square" rtlCol="0">
            <a:spAutoFit/>
          </a:bodyPr>
          <a:lstStyle/>
          <a:p>
            <a:pPr algn="dist"/>
            <a:r>
              <a:rPr lang="en-US" altLang="zh-CN" sz="1600" dirty="0" smtClean="0">
                <a:gradFill>
                  <a:gsLst>
                    <a:gs pos="45000">
                      <a:schemeClr val="bg1"/>
                    </a:gs>
                    <a:gs pos="100000">
                      <a:srgbClr val="0D4AA3"/>
                    </a:gs>
                  </a:gsLst>
                  <a:lin ang="5400000" scaled="0"/>
                </a:gra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PART</a:t>
            </a:r>
            <a:endParaRPr lang="zh-CN" altLang="en-US" sz="1600" dirty="0">
              <a:gradFill>
                <a:gsLst>
                  <a:gs pos="45000">
                    <a:schemeClr val="bg1"/>
                  </a:gs>
                  <a:gs pos="100000">
                    <a:srgbClr val="0D4AA3"/>
                  </a:gs>
                </a:gsLst>
                <a:lin ang="5400000" scaled="0"/>
              </a:gra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cxnSp>
        <p:nvCxnSpPr>
          <p:cNvPr id="7" name="直接连接符 6"/>
          <p:cNvCxnSpPr/>
          <p:nvPr/>
        </p:nvCxnSpPr>
        <p:spPr>
          <a:xfrm>
            <a:off x="12192000" y="2057399"/>
            <a:ext cx="0" cy="2841171"/>
          </a:xfrm>
          <a:prstGeom prst="line">
            <a:avLst/>
          </a:prstGeom>
          <a:ln w="76200">
            <a:solidFill>
              <a:srgbClr val="0D4AA3">
                <a:alpha val="50000"/>
              </a:srgbClr>
            </a:solidFill>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4315129" y="2857754"/>
            <a:ext cx="1541417" cy="428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nSpc>
                <a:spcPct val="120000"/>
              </a:lnSpc>
            </a:pPr>
            <a:r>
              <a:rPr lang="en-US" altLang="zh-CN" sz="2400" b="1" dirty="0" smtClean="0">
                <a:gradFill flip="none" rotWithShape="1">
                  <a:gsLst>
                    <a:gs pos="0">
                      <a:srgbClr val="33A7EB"/>
                    </a:gs>
                    <a:gs pos="100000">
                      <a:srgbClr val="003CAC"/>
                    </a:gs>
                  </a:gsLst>
                  <a:lin ang="2700000" scaled="1"/>
                  <a:tileRect/>
                </a:gradFill>
                <a:effectLst>
                  <a:outerShdw blurRad="25400" dist="25400" dir="2700000" algn="tl">
                    <a:srgbClr val="000000">
                      <a:alpha val="25000"/>
                    </a:srgbClr>
                  </a:outerShdw>
                </a:effectLst>
                <a:latin typeface="宋体" panose="02010600030101010101" pitchFamily="2" charset="-122"/>
                <a:ea typeface="宋体" panose="02010600030101010101" pitchFamily="2" charset="-122"/>
                <a:cs typeface="Nirmala UI" panose="020B0502040204020203" charset="0"/>
              </a:rPr>
              <a:t>PART THREE</a:t>
            </a:r>
            <a:endParaRPr lang="zh-CN" altLang="en-US" sz="2400" b="1" dirty="0">
              <a:gradFill flip="none" rotWithShape="1">
                <a:gsLst>
                  <a:gs pos="0">
                    <a:srgbClr val="33A7EB"/>
                  </a:gs>
                  <a:gs pos="100000">
                    <a:srgbClr val="003CAC"/>
                  </a:gs>
                </a:gsLst>
                <a:lin ang="2700000" scaled="1"/>
                <a:tileRect/>
              </a:gradFill>
              <a:effectLst>
                <a:outerShdw blurRad="25400" dist="25400" dir="2700000" algn="tl">
                  <a:srgbClr val="000000">
                    <a:alpha val="25000"/>
                  </a:srgbClr>
                </a:outerShdw>
              </a:effectLst>
              <a:latin typeface="宋体" panose="02010600030101010101" pitchFamily="2" charset="-122"/>
              <a:ea typeface="宋体" panose="02010600030101010101" pitchFamily="2" charset="-122"/>
              <a:cs typeface="Nirmala UI" panose="020B0502040204020203" charset="0"/>
            </a:endParaRPr>
          </a:p>
        </p:txBody>
      </p:sp>
      <p:sp>
        <p:nvSpPr>
          <p:cNvPr id="12" name="文本框 11"/>
          <p:cNvSpPr txBox="1"/>
          <p:nvPr/>
        </p:nvSpPr>
        <p:spPr>
          <a:xfrm>
            <a:off x="4244714" y="3340586"/>
            <a:ext cx="2225040" cy="706755"/>
          </a:xfrm>
          <a:prstGeom prst="rect">
            <a:avLst/>
          </a:prstGeom>
          <a:noFill/>
        </p:spPr>
        <p:txBody>
          <a:bodyPr wrap="none" rtlCol="0">
            <a:spAutoFit/>
          </a:bodyPr>
          <a:lstStyle/>
          <a:p>
            <a:pPr algn="l"/>
            <a:r>
              <a:rPr lang="zh-CN" altLang="en-US" sz="4000" b="1" dirty="0" smtClean="0">
                <a:gradFill>
                  <a:gsLst>
                    <a:gs pos="0">
                      <a:schemeClr val="tx1">
                        <a:lumMod val="65000"/>
                        <a:lumOff val="35000"/>
                      </a:schemeClr>
                    </a:gs>
                    <a:gs pos="97000">
                      <a:schemeClr val="tx1">
                        <a:lumMod val="95000"/>
                        <a:lumOff val="5000"/>
                      </a:schemeClr>
                    </a:gs>
                  </a:gsLst>
                  <a:lin ang="5400000" scaled="0"/>
                </a:gradFill>
                <a:effectLst>
                  <a:outerShdw blurRad="38100" dist="38100" dir="2700000" algn="tl">
                    <a:srgbClr val="000000">
                      <a:alpha val="43137"/>
                    </a:srgbClr>
                  </a:outerShdw>
                </a:effectLst>
                <a:latin typeface="黑体" panose="02010609060101010101" charset="-122"/>
                <a:ea typeface="黑体" panose="02010609060101010101" charset="-122"/>
              </a:rPr>
              <a:t>技术支持</a:t>
            </a:r>
            <a:endParaRPr lang="zh-CN" altLang="en-US" sz="4000" b="1" dirty="0" smtClean="0">
              <a:gradFill>
                <a:gsLst>
                  <a:gs pos="0">
                    <a:schemeClr val="tx1">
                      <a:lumMod val="65000"/>
                      <a:lumOff val="35000"/>
                    </a:schemeClr>
                  </a:gs>
                  <a:gs pos="97000">
                    <a:schemeClr val="tx1">
                      <a:lumMod val="95000"/>
                      <a:lumOff val="5000"/>
                    </a:schemeClr>
                  </a:gs>
                </a:gsLst>
                <a:lin ang="5400000" scaled="0"/>
              </a:gra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 presetClass="entr" presetSubtype="1" decel="10000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par>
                                <p:cTn id="15" presetID="2" presetClass="entr" presetSubtype="8" decel="10000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par>
                                <p:cTn id="19" presetID="42" presetClass="entr" presetSubtype="0" fill="hold" grpId="0" nodeType="withEffect">
                                  <p:stCondLst>
                                    <p:cond delay="50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50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par>
                                <p:cTn id="29" presetID="10" presetClass="entr" presetSubtype="0" fill="hold" grpId="0" nodeType="withEffect">
                                  <p:stCondLst>
                                    <p:cond delay="75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childTnLst>
                                </p:cTn>
                              </p:par>
                              <p:par>
                                <p:cTn id="32" presetID="10" presetClass="entr" presetSubtype="0" fill="hold" grpId="0" nodeType="withEffect">
                                  <p:stCondLst>
                                    <p:cond delay="75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childTnLst>
                                </p:cTn>
                              </p:par>
                              <p:par>
                                <p:cTn id="35" presetID="35" presetClass="path" presetSubtype="0" decel="100000" fill="hold" grpId="1" nodeType="withEffect">
                                  <p:stCondLst>
                                    <p:cond delay="750"/>
                                  </p:stCondLst>
                                  <p:childTnLst>
                                    <p:animMotion origin="layout" path="M -4.375E-6 1.85185E-6 L -0.14075 1.85185E-6 " pathEditMode="relative" rAng="0" ptsTypes="AA">
                                      <p:cBhvr>
                                        <p:cTn id="36" dur="1000" spd="-100000" fill="hold"/>
                                        <p:tgtEl>
                                          <p:spTgt spid="11"/>
                                        </p:tgtEl>
                                        <p:attrNameLst>
                                          <p:attrName>ppt_x</p:attrName>
                                          <p:attrName>ppt_y</p:attrName>
                                        </p:attrNameLst>
                                      </p:cBhvr>
                                      <p:rCtr x="-7044" y="0"/>
                                    </p:animMotion>
                                  </p:childTnLst>
                                </p:cTn>
                              </p:par>
                              <p:par>
                                <p:cTn id="37" presetID="63" presetClass="path" presetSubtype="0" decel="100000" fill="hold" grpId="1" nodeType="withEffect">
                                  <p:stCondLst>
                                    <p:cond delay="750"/>
                                  </p:stCondLst>
                                  <p:childTnLst>
                                    <p:animMotion origin="layout" path="M -1.04167E-6 2.59259E-6 L 0.15104 2.59259E-6 " pathEditMode="relative" rAng="0" ptsTypes="AA">
                                      <p:cBhvr>
                                        <p:cTn id="38" dur="1000" spd="-100000" fill="hold"/>
                                        <p:tgtEl>
                                          <p:spTgt spid="12"/>
                                        </p:tgtEl>
                                        <p:attrNameLst>
                                          <p:attrName>ppt_x</p:attrName>
                                          <p:attrName>ppt_y</p:attrName>
                                        </p:attrNameLst>
                                      </p:cBhvr>
                                      <p:rCtr x="755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1" grpId="0" bldLvl="0" animBg="1"/>
      <p:bldP spid="11" grpId="1" bldLvl="0" animBg="1"/>
      <p:bldP spid="12" grpId="0"/>
      <p:bldP spid="12" grpId="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600075" y="4574540"/>
            <a:ext cx="11194415" cy="1720850"/>
          </a:xfrm>
          <a:prstGeom prst="rect">
            <a:avLst/>
          </a:prstGeom>
          <a:noFill/>
        </p:spPr>
        <p:txBody>
          <a:bodyPr wrap="square" lIns="0" tIns="0" rIns="0" bIns="0" rtlCol="0">
            <a:spAutoFit/>
          </a:bodyPr>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在使用过程中如果有什么问题和需求，可以在配件监造系统问题反馈群里进行反馈，也可以联系技术支持工程师谢工</a:t>
            </a:r>
            <a:endParaRPr lang="zh-CN"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微信：</a:t>
            </a:r>
            <a:r>
              <a:rPr lang="zh-CN" sz="1600" b="1" dirty="0" smtClean="0">
                <a:latin typeface="微软雅黑" panose="020B0503020204020204" pitchFamily="34" charset="-122"/>
                <a:ea typeface="微软雅黑" panose="020B0503020204020204" pitchFamily="34" charset="-122"/>
                <a:sym typeface="+mn-lt"/>
              </a:rPr>
              <a:t>15853824928</a:t>
            </a:r>
            <a:endParaRPr lang="zh-CN"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手机：15853824928</a:t>
            </a:r>
            <a:endParaRPr lang="zh-CN"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邮箱：xiewinru@126.com</a:t>
            </a:r>
            <a:endParaRPr lang="zh-CN"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endParaRPr lang="zh-CN"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endParaRPr lang="zh-CN" sz="1600" b="1" dirty="0" smtClean="0">
              <a:latin typeface="微软雅黑" panose="020B0503020204020204" pitchFamily="34" charset="-122"/>
              <a:ea typeface="微软雅黑" panose="020B0503020204020204" pitchFamily="34" charset="-122"/>
              <a:sym typeface="+mn-lt"/>
            </a:endParaRPr>
          </a:p>
        </p:txBody>
      </p:sp>
      <p:pic>
        <p:nvPicPr>
          <p:cNvPr id="3" name="图片 2" descr="C:\Users\xiewenru\Desktop\微信图片_20230516213803.jpg微信图片_20230516213803"/>
          <p:cNvPicPr>
            <a:picLocks noChangeAspect="1"/>
          </p:cNvPicPr>
          <p:nvPr/>
        </p:nvPicPr>
        <p:blipFill>
          <a:blip r:embed="rId2"/>
          <a:srcRect/>
          <a:stretch>
            <a:fillRect/>
          </a:stretch>
        </p:blipFill>
        <p:spPr>
          <a:xfrm>
            <a:off x="2460943" y="1146175"/>
            <a:ext cx="2391410" cy="3428365"/>
          </a:xfrm>
          <a:prstGeom prst="rect">
            <a:avLst/>
          </a:prstGeom>
        </p:spPr>
      </p:pic>
      <p:pic>
        <p:nvPicPr>
          <p:cNvPr id="6" name="图片 5" descr="微信图片_20230515114214"/>
          <p:cNvPicPr>
            <a:picLocks noChangeAspect="1"/>
          </p:cNvPicPr>
          <p:nvPr>
            <p:custDataLst>
              <p:tags r:id="rId3"/>
            </p:custDataLst>
          </p:nvPr>
        </p:nvPicPr>
        <p:blipFill>
          <a:blip r:embed="rId4"/>
          <a:stretch>
            <a:fillRect/>
          </a:stretch>
        </p:blipFill>
        <p:spPr>
          <a:xfrm>
            <a:off x="6467475" y="1146175"/>
            <a:ext cx="2513965" cy="34283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6" name="文本框 15"/>
          <p:cNvSpPr txBox="1"/>
          <p:nvPr/>
        </p:nvSpPr>
        <p:spPr>
          <a:xfrm>
            <a:off x="4559714" y="1106420"/>
            <a:ext cx="3212686" cy="461665"/>
          </a:xfrm>
          <a:prstGeom prst="rect">
            <a:avLst/>
          </a:prstGeom>
          <a:noFill/>
        </p:spPr>
        <p:txBody>
          <a:bodyPr wrap="square" rtlCol="0">
            <a:spAutoFit/>
          </a:bodyPr>
          <a:lstStyle/>
          <a:p>
            <a:pPr algn="dist"/>
            <a:r>
              <a:rPr lang="en-US" altLang="zh-CN" sz="2400" i="1" dirty="0" smtClean="0">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Nirmala UI" panose="020B0502040204020203" charset="0"/>
              </a:rPr>
              <a:t>CHINA SPEED</a:t>
            </a:r>
            <a:endParaRPr lang="zh-CN" altLang="en-US" sz="2400" i="1" dirty="0">
              <a:solidFill>
                <a:schemeClr val="bg1"/>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cs typeface="Nirmala UI" panose="020B0502040204020203" charset="0"/>
            </a:endParaRPr>
          </a:p>
        </p:txBody>
      </p:sp>
      <p:sp>
        <p:nvSpPr>
          <p:cNvPr id="18" name="文本框 17"/>
          <p:cNvSpPr txBox="1"/>
          <p:nvPr/>
        </p:nvSpPr>
        <p:spPr>
          <a:xfrm>
            <a:off x="1152964" y="2142913"/>
            <a:ext cx="4653280" cy="1445260"/>
          </a:xfrm>
          <a:prstGeom prst="rect">
            <a:avLst/>
          </a:prstGeom>
          <a:noFill/>
        </p:spPr>
        <p:txBody>
          <a:bodyPr wrap="none" rtlCol="0">
            <a:spAutoFit/>
          </a:bodyPr>
          <a:lstStyle/>
          <a:p>
            <a:r>
              <a:rPr lang="zh-CN" altLang="en-US" sz="8800" i="1" dirty="0" smtClean="0">
                <a:solidFill>
                  <a:schemeClr val="bg1"/>
                </a:solidFill>
                <a:effectLst>
                  <a:outerShdw blurRad="25400" dist="25400" dir="2700000" algn="tl">
                    <a:srgbClr val="000000">
                      <a:alpha val="60000"/>
                    </a:srgbClr>
                  </a:outerShdw>
                </a:effectLst>
                <a:latin typeface="宋体" panose="02010600030101010101" pitchFamily="2" charset="-122"/>
                <a:ea typeface="宋体" panose="02010600030101010101" pitchFamily="2" charset="-122"/>
              </a:rPr>
              <a:t>演示完毕</a:t>
            </a:r>
            <a:endParaRPr lang="zh-CN" altLang="en-US" sz="8800" i="1" dirty="0">
              <a:solidFill>
                <a:schemeClr val="bg1"/>
              </a:solidFill>
              <a:effectLst>
                <a:outerShdw blurRad="25400" dist="25400" dir="2700000" algn="tl">
                  <a:srgbClr val="000000">
                    <a:alpha val="60000"/>
                  </a:srgbClr>
                </a:outerShdw>
              </a:effectLst>
              <a:latin typeface="宋体" panose="02010600030101010101" pitchFamily="2" charset="-122"/>
              <a:ea typeface="宋体" panose="02010600030101010101" pitchFamily="2" charset="-122"/>
            </a:endParaRPr>
          </a:p>
        </p:txBody>
      </p:sp>
      <p:sp>
        <p:nvSpPr>
          <p:cNvPr id="19" name="文本框 18"/>
          <p:cNvSpPr txBox="1"/>
          <p:nvPr/>
        </p:nvSpPr>
        <p:spPr>
          <a:xfrm>
            <a:off x="6373749" y="2142913"/>
            <a:ext cx="4698722" cy="1446550"/>
          </a:xfrm>
          <a:prstGeom prst="rect">
            <a:avLst/>
          </a:prstGeom>
          <a:noFill/>
        </p:spPr>
        <p:txBody>
          <a:bodyPr wrap="none" rtlCol="0">
            <a:spAutoFit/>
          </a:bodyPr>
          <a:lstStyle/>
          <a:p>
            <a:r>
              <a:rPr lang="zh-CN" altLang="en-US" sz="8800" i="1" smtClean="0">
                <a:solidFill>
                  <a:schemeClr val="bg1"/>
                </a:solidFill>
                <a:effectLst>
                  <a:outerShdw blurRad="25400" dist="25400" dir="2700000" algn="tl">
                    <a:srgbClr val="000000">
                      <a:alpha val="60000"/>
                    </a:srgbClr>
                  </a:outerShdw>
                </a:effectLst>
                <a:latin typeface="宋体" panose="02010600030101010101" pitchFamily="2" charset="-122"/>
                <a:ea typeface="宋体" panose="02010600030101010101" pitchFamily="2" charset="-122"/>
              </a:rPr>
              <a:t>谢谢观看</a:t>
            </a:r>
            <a:endParaRPr lang="zh-CN" altLang="en-US" sz="8800" i="1" dirty="0">
              <a:solidFill>
                <a:schemeClr val="bg1"/>
              </a:solidFill>
              <a:effectLst>
                <a:outerShdw blurRad="25400" dist="25400" dir="2700000" algn="tl">
                  <a:srgbClr val="000000">
                    <a:alpha val="60000"/>
                  </a:srgbClr>
                </a:outerShdw>
              </a:effectLst>
              <a:latin typeface="宋体" panose="02010600030101010101" pitchFamily="2" charset="-122"/>
              <a:ea typeface="宋体" panose="02010600030101010101" pitchFamily="2" charset="-122"/>
            </a:endParaRPr>
          </a:p>
        </p:txBody>
      </p:sp>
      <p:sp>
        <p:nvSpPr>
          <p:cNvPr id="23" name="平行四边形 22"/>
          <p:cNvSpPr/>
          <p:nvPr/>
        </p:nvSpPr>
        <p:spPr>
          <a:xfrm>
            <a:off x="1095693" y="3459999"/>
            <a:ext cx="1734809" cy="48760"/>
          </a:xfrm>
          <a:prstGeom prst="parallelogram">
            <a:avLst>
              <a:gd name="adj" fmla="val 152776"/>
            </a:avLst>
          </a:prstGeom>
          <a:gradFill>
            <a:gsLst>
              <a:gs pos="5000">
                <a:schemeClr val="bg1">
                  <a:alpha val="79000"/>
                </a:schemeClr>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平行四边形 23"/>
          <p:cNvSpPr/>
          <p:nvPr/>
        </p:nvSpPr>
        <p:spPr>
          <a:xfrm>
            <a:off x="6129127" y="2714677"/>
            <a:ext cx="1734809" cy="48760"/>
          </a:xfrm>
          <a:prstGeom prst="parallelogram">
            <a:avLst>
              <a:gd name="adj" fmla="val 152776"/>
            </a:avLst>
          </a:prstGeom>
          <a:gradFill>
            <a:gsLst>
              <a:gs pos="5000">
                <a:schemeClr val="bg1">
                  <a:alpha val="79000"/>
                </a:schemeClr>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平行四边形 24"/>
          <p:cNvSpPr/>
          <p:nvPr/>
        </p:nvSpPr>
        <p:spPr>
          <a:xfrm>
            <a:off x="8014447" y="1312872"/>
            <a:ext cx="1734809" cy="48760"/>
          </a:xfrm>
          <a:prstGeom prst="parallelogram">
            <a:avLst>
              <a:gd name="adj" fmla="val 152776"/>
            </a:avLst>
          </a:prstGeom>
          <a:gradFill>
            <a:gsLst>
              <a:gs pos="5000">
                <a:schemeClr val="bg1">
                  <a:alpha val="79000"/>
                </a:schemeClr>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平行四边形 25"/>
          <p:cNvSpPr/>
          <p:nvPr/>
        </p:nvSpPr>
        <p:spPr>
          <a:xfrm>
            <a:off x="2922684" y="1312872"/>
            <a:ext cx="1734809" cy="48760"/>
          </a:xfrm>
          <a:prstGeom prst="parallelogram">
            <a:avLst>
              <a:gd name="adj" fmla="val 152776"/>
            </a:avLst>
          </a:prstGeom>
          <a:gradFill>
            <a:gsLst>
              <a:gs pos="5000">
                <a:schemeClr val="bg1">
                  <a:alpha val="79000"/>
                </a:schemeClr>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1+#ppt_w/2"/>
                                          </p:val>
                                        </p:tav>
                                        <p:tav tm="100000">
                                          <p:val>
                                            <p:strVal val="#ppt_x"/>
                                          </p:val>
                                        </p:tav>
                                      </p:tavLst>
                                    </p:anim>
                                    <p:anim calcmode="lin" valueType="num">
                                      <p:cBhvr additive="base">
                                        <p:cTn id="12" dur="500" fill="hold"/>
                                        <p:tgtEl>
                                          <p:spTgt spid="19"/>
                                        </p:tgtEl>
                                        <p:attrNameLst>
                                          <p:attrName>ppt_y</p:attrName>
                                        </p:attrNameLst>
                                      </p:cBhvr>
                                      <p:tavLst>
                                        <p:tav tm="0">
                                          <p:val>
                                            <p:strVal val="#ppt_y"/>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000"/>
                                        <p:tgtEl>
                                          <p:spTgt spid="16"/>
                                        </p:tgtEl>
                                      </p:cBhvr>
                                    </p:animEffect>
                                    <p:anim calcmode="lin" valueType="num">
                                      <p:cBhvr>
                                        <p:cTn id="16" dur="1000" fill="hold"/>
                                        <p:tgtEl>
                                          <p:spTgt spid="16"/>
                                        </p:tgtEl>
                                        <p:attrNameLst>
                                          <p:attrName>ppt_x</p:attrName>
                                        </p:attrNameLst>
                                      </p:cBhvr>
                                      <p:tavLst>
                                        <p:tav tm="0">
                                          <p:val>
                                            <p:strVal val="#ppt_x"/>
                                          </p:val>
                                        </p:tav>
                                        <p:tav tm="100000">
                                          <p:val>
                                            <p:strVal val="#ppt_x"/>
                                          </p:val>
                                        </p:tav>
                                      </p:tavLst>
                                    </p:anim>
                                    <p:anim calcmode="lin" valueType="num">
                                      <p:cBhvr>
                                        <p:cTn id="17" dur="1000" fill="hold"/>
                                        <p:tgtEl>
                                          <p:spTgt spid="16"/>
                                        </p:tgtEl>
                                        <p:attrNameLst>
                                          <p:attrName>ppt_y</p:attrName>
                                        </p:attrNameLst>
                                      </p:cBhvr>
                                      <p:tavLst>
                                        <p:tav tm="0">
                                          <p:val>
                                            <p:strVal val="#ppt_y+.1"/>
                                          </p:val>
                                        </p:tav>
                                        <p:tav tm="100000">
                                          <p:val>
                                            <p:strVal val="#ppt_y"/>
                                          </p:val>
                                        </p:tav>
                                      </p:tavLst>
                                    </p:anim>
                                  </p:childTnLst>
                                </p:cTn>
                              </p:par>
                              <p:par>
                                <p:cTn id="18" presetID="2" presetClass="entr" presetSubtype="2" decel="100000"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additive="base">
                                        <p:cTn id="20" dur="500" fill="hold"/>
                                        <p:tgtEl>
                                          <p:spTgt spid="23"/>
                                        </p:tgtEl>
                                        <p:attrNameLst>
                                          <p:attrName>ppt_x</p:attrName>
                                        </p:attrNameLst>
                                      </p:cBhvr>
                                      <p:tavLst>
                                        <p:tav tm="0">
                                          <p:val>
                                            <p:strVal val="1+#ppt_w/2"/>
                                          </p:val>
                                        </p:tav>
                                        <p:tav tm="100000">
                                          <p:val>
                                            <p:strVal val="#ppt_x"/>
                                          </p:val>
                                        </p:tav>
                                      </p:tavLst>
                                    </p:anim>
                                    <p:anim calcmode="lin" valueType="num">
                                      <p:cBhvr additive="base">
                                        <p:cTn id="21" dur="500" fill="hold"/>
                                        <p:tgtEl>
                                          <p:spTgt spid="23"/>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additive="base">
                                        <p:cTn id="24" dur="500" fill="hold"/>
                                        <p:tgtEl>
                                          <p:spTgt spid="24"/>
                                        </p:tgtEl>
                                        <p:attrNameLst>
                                          <p:attrName>ppt_x</p:attrName>
                                        </p:attrNameLst>
                                      </p:cBhvr>
                                      <p:tavLst>
                                        <p:tav tm="0">
                                          <p:val>
                                            <p:strVal val="1+#ppt_w/2"/>
                                          </p:val>
                                        </p:tav>
                                        <p:tav tm="100000">
                                          <p:val>
                                            <p:strVal val="#ppt_x"/>
                                          </p:val>
                                        </p:tav>
                                      </p:tavLst>
                                    </p:anim>
                                    <p:anim calcmode="lin" valueType="num">
                                      <p:cBhvr additive="base">
                                        <p:cTn id="25" dur="500" fill="hold"/>
                                        <p:tgtEl>
                                          <p:spTgt spid="24"/>
                                        </p:tgtEl>
                                        <p:attrNameLst>
                                          <p:attrName>ppt_y</p:attrName>
                                        </p:attrNameLst>
                                      </p:cBhvr>
                                      <p:tavLst>
                                        <p:tav tm="0">
                                          <p:val>
                                            <p:strVal val="#ppt_y"/>
                                          </p:val>
                                        </p:tav>
                                        <p:tav tm="100000">
                                          <p:val>
                                            <p:strVal val="#ppt_y"/>
                                          </p:val>
                                        </p:tav>
                                      </p:tavLst>
                                    </p:anim>
                                  </p:childTnLst>
                                </p:cTn>
                              </p:par>
                              <p:par>
                                <p:cTn id="26" presetID="2" presetClass="entr" presetSubtype="2"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 calcmode="lin" valueType="num">
                                      <p:cBhvr additive="base">
                                        <p:cTn id="28" dur="500" fill="hold"/>
                                        <p:tgtEl>
                                          <p:spTgt spid="25"/>
                                        </p:tgtEl>
                                        <p:attrNameLst>
                                          <p:attrName>ppt_x</p:attrName>
                                        </p:attrNameLst>
                                      </p:cBhvr>
                                      <p:tavLst>
                                        <p:tav tm="0">
                                          <p:val>
                                            <p:strVal val="1+#ppt_w/2"/>
                                          </p:val>
                                        </p:tav>
                                        <p:tav tm="100000">
                                          <p:val>
                                            <p:strVal val="#ppt_x"/>
                                          </p:val>
                                        </p:tav>
                                      </p:tavLst>
                                    </p:anim>
                                    <p:anim calcmode="lin" valueType="num">
                                      <p:cBhvr additive="base">
                                        <p:cTn id="29" dur="500" fill="hold"/>
                                        <p:tgtEl>
                                          <p:spTgt spid="25"/>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26"/>
                                        </p:tgtEl>
                                        <p:attrNameLst>
                                          <p:attrName>style.visibility</p:attrName>
                                        </p:attrNameLst>
                                      </p:cBhvr>
                                      <p:to>
                                        <p:strVal val="visible"/>
                                      </p:to>
                                    </p:set>
                                    <p:anim calcmode="lin" valueType="num">
                                      <p:cBhvr additive="base">
                                        <p:cTn id="32" dur="500" fill="hold"/>
                                        <p:tgtEl>
                                          <p:spTgt spid="26"/>
                                        </p:tgtEl>
                                        <p:attrNameLst>
                                          <p:attrName>ppt_x</p:attrName>
                                        </p:attrNameLst>
                                      </p:cBhvr>
                                      <p:tavLst>
                                        <p:tav tm="0">
                                          <p:val>
                                            <p:strVal val="1+#ppt_w/2"/>
                                          </p:val>
                                        </p:tav>
                                        <p:tav tm="100000">
                                          <p:val>
                                            <p:strVal val="#ppt_x"/>
                                          </p:val>
                                        </p:tav>
                                      </p:tavLst>
                                    </p:anim>
                                    <p:anim calcmode="lin" valueType="num">
                                      <p:cBhvr additive="base">
                                        <p:cTn id="33"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19" grpId="0"/>
      <p:bldP spid="23" grpId="0" bldLvl="0" animBg="1"/>
      <p:bldP spid="24" grpId="0" bldLvl="0" animBg="1"/>
      <p:bldP spid="25" grpId="0" animBg="1"/>
      <p:bldP spid="2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632855"/>
            <a:ext cx="12237123" cy="3696789"/>
            <a:chOff x="0" y="1632855"/>
            <a:chExt cx="12237123" cy="3696789"/>
          </a:xfrm>
        </p:grpSpPr>
        <p:sp>
          <p:nvSpPr>
            <p:cNvPr id="4" name="矩形 3"/>
            <p:cNvSpPr/>
            <p:nvPr/>
          </p:nvSpPr>
          <p:spPr>
            <a:xfrm>
              <a:off x="0" y="1632857"/>
              <a:ext cx="12192000" cy="3690257"/>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p:cNvPicPr>
              <a:picLocks noChangeAspect="1"/>
            </p:cNvPicPr>
            <p:nvPr/>
          </p:nvPicPr>
          <p:blipFill>
            <a:blip r:embed="rId1">
              <a:lum bright="70000" contrast="-70000"/>
              <a:extLst>
                <a:ext uri="{28A0092B-C50C-407E-A947-70E740481C1C}">
                  <a14:useLocalDpi xmlns:a14="http://schemas.microsoft.com/office/drawing/2010/main" val="0"/>
                </a:ext>
              </a:extLst>
            </a:blip>
            <a:stretch>
              <a:fillRect/>
            </a:stretch>
          </p:blipFill>
          <p:spPr>
            <a:xfrm flipH="1">
              <a:off x="8210550" y="2794787"/>
              <a:ext cx="3981450" cy="2534857"/>
            </a:xfrm>
            <a:prstGeom prst="rect">
              <a:avLst/>
            </a:prstGeom>
          </p:spPr>
        </p:pic>
        <p:sp>
          <p:nvSpPr>
            <p:cNvPr id="5" name="矩形 4"/>
            <p:cNvSpPr/>
            <p:nvPr/>
          </p:nvSpPr>
          <p:spPr>
            <a:xfrm>
              <a:off x="7812741" y="1632855"/>
              <a:ext cx="4424382" cy="2377910"/>
            </a:xfrm>
            <a:prstGeom prst="rect">
              <a:avLst/>
            </a:prstGeom>
            <a:gradFill>
              <a:gsLst>
                <a:gs pos="63000">
                  <a:srgbClr val="F0F0F0"/>
                </a:gs>
                <a:gs pos="100000">
                  <a:srgbClr val="F0F0F0">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l="74209" r="6705"/>
          <a:stretch>
            <a:fillRect/>
          </a:stretch>
        </p:blipFill>
        <p:spPr>
          <a:xfrm>
            <a:off x="1370831" y="1201783"/>
            <a:ext cx="2009183" cy="5656217"/>
          </a:xfrm>
          <a:prstGeom prst="rect">
            <a:avLst/>
          </a:prstGeom>
          <a:effectLst>
            <a:outerShdw blurRad="190500" dist="63500" dir="2700000" algn="tl" rotWithShape="0">
              <a:prstClr val="black">
                <a:alpha val="30000"/>
              </a:prstClr>
            </a:outerShdw>
          </a:effectLst>
        </p:spPr>
      </p:pic>
      <p:cxnSp>
        <p:nvCxnSpPr>
          <p:cNvPr id="6" name="直接连接符 5"/>
          <p:cNvCxnSpPr/>
          <p:nvPr/>
        </p:nvCxnSpPr>
        <p:spPr>
          <a:xfrm>
            <a:off x="1077687" y="0"/>
            <a:ext cx="0" cy="2841171"/>
          </a:xfrm>
          <a:prstGeom prst="line">
            <a:avLst/>
          </a:prstGeom>
          <a:ln w="63500">
            <a:gradFill>
              <a:gsLst>
                <a:gs pos="0">
                  <a:srgbClr val="33A7EB"/>
                </a:gs>
                <a:gs pos="100000">
                  <a:srgbClr val="0D4AA3"/>
                </a:gs>
              </a:gsLst>
              <a:lin ang="5400000" scaled="1"/>
            </a:gra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1791589" y="2697321"/>
            <a:ext cx="1213794" cy="1107996"/>
          </a:xfrm>
          <a:prstGeom prst="rect">
            <a:avLst/>
          </a:prstGeom>
          <a:noFill/>
        </p:spPr>
        <p:txBody>
          <a:bodyPr wrap="none" rtlCol="0">
            <a:spAutoFit/>
          </a:bodyPr>
          <a:lstStyle/>
          <a:p>
            <a:r>
              <a:rPr lang="en-US" altLang="zh-CN" sz="6600" dirty="0" smtClean="0">
                <a:gradFill>
                  <a:gsLst>
                    <a:gs pos="68000">
                      <a:schemeClr val="bg1"/>
                    </a:gs>
                    <a:gs pos="100000">
                      <a:srgbClr val="0D4AA3"/>
                    </a:gs>
                  </a:gsLst>
                  <a:lin ang="0" scaled="0"/>
                </a:gra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02</a:t>
            </a:r>
            <a:endParaRPr lang="zh-CN" altLang="en-US" sz="6600" dirty="0">
              <a:gradFill>
                <a:gsLst>
                  <a:gs pos="68000">
                    <a:schemeClr val="bg1"/>
                  </a:gs>
                  <a:gs pos="100000">
                    <a:srgbClr val="0D4AA3"/>
                  </a:gs>
                </a:gsLst>
                <a:lin ang="0" scaled="0"/>
              </a:gra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15" name="文本框 14"/>
          <p:cNvSpPr txBox="1"/>
          <p:nvPr/>
        </p:nvSpPr>
        <p:spPr>
          <a:xfrm>
            <a:off x="1818586" y="3672211"/>
            <a:ext cx="1096551" cy="338554"/>
          </a:xfrm>
          <a:prstGeom prst="rect">
            <a:avLst/>
          </a:prstGeom>
          <a:noFill/>
        </p:spPr>
        <p:txBody>
          <a:bodyPr wrap="square" rtlCol="0">
            <a:spAutoFit/>
          </a:bodyPr>
          <a:lstStyle/>
          <a:p>
            <a:pPr algn="dist"/>
            <a:r>
              <a:rPr lang="en-US" altLang="zh-CN" sz="1600" dirty="0" smtClean="0">
                <a:gradFill>
                  <a:gsLst>
                    <a:gs pos="45000">
                      <a:schemeClr val="bg1"/>
                    </a:gs>
                    <a:gs pos="100000">
                      <a:srgbClr val="0D4AA3"/>
                    </a:gs>
                  </a:gsLst>
                  <a:lin ang="5400000" scaled="0"/>
                </a:gra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PART</a:t>
            </a:r>
            <a:endParaRPr lang="zh-CN" altLang="en-US" sz="1600" dirty="0">
              <a:gradFill>
                <a:gsLst>
                  <a:gs pos="45000">
                    <a:schemeClr val="bg1"/>
                  </a:gs>
                  <a:gs pos="100000">
                    <a:srgbClr val="0D4AA3"/>
                  </a:gs>
                </a:gsLst>
                <a:lin ang="5400000" scaled="0"/>
              </a:gra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cxnSp>
        <p:nvCxnSpPr>
          <p:cNvPr id="7" name="直接连接符 6"/>
          <p:cNvCxnSpPr/>
          <p:nvPr/>
        </p:nvCxnSpPr>
        <p:spPr>
          <a:xfrm>
            <a:off x="12192000" y="2057399"/>
            <a:ext cx="0" cy="2841171"/>
          </a:xfrm>
          <a:prstGeom prst="line">
            <a:avLst/>
          </a:prstGeom>
          <a:ln w="76200">
            <a:solidFill>
              <a:srgbClr val="0D4AA3">
                <a:alpha val="50000"/>
              </a:srgbClr>
            </a:solidFill>
          </a:ln>
        </p:spPr>
        <p:style>
          <a:lnRef idx="1">
            <a:schemeClr val="accent1"/>
          </a:lnRef>
          <a:fillRef idx="0">
            <a:schemeClr val="accent1"/>
          </a:fillRef>
          <a:effectRef idx="0">
            <a:schemeClr val="accent1"/>
          </a:effectRef>
          <a:fontRef idx="minor">
            <a:schemeClr val="tx1"/>
          </a:fontRef>
        </p:style>
      </p:cxnSp>
      <p:sp>
        <p:nvSpPr>
          <p:cNvPr id="11" name="矩形 10"/>
          <p:cNvSpPr/>
          <p:nvPr/>
        </p:nvSpPr>
        <p:spPr>
          <a:xfrm>
            <a:off x="4315129" y="2857754"/>
            <a:ext cx="1541417" cy="428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nSpc>
                <a:spcPct val="120000"/>
              </a:lnSpc>
            </a:pPr>
            <a:r>
              <a:rPr lang="en-US" altLang="zh-CN" sz="2400" b="1" dirty="0" smtClean="0">
                <a:gradFill flip="none" rotWithShape="1">
                  <a:gsLst>
                    <a:gs pos="0">
                      <a:srgbClr val="33A7EB"/>
                    </a:gs>
                    <a:gs pos="100000">
                      <a:srgbClr val="003CAC"/>
                    </a:gs>
                  </a:gsLst>
                  <a:lin ang="2700000" scaled="1"/>
                  <a:tileRect/>
                </a:gradFill>
                <a:effectLst>
                  <a:outerShdw blurRad="25400" dist="25400" dir="2700000" algn="tl">
                    <a:srgbClr val="000000">
                      <a:alpha val="25000"/>
                    </a:srgbClr>
                  </a:outerShdw>
                </a:effectLst>
                <a:latin typeface="宋体" panose="02010600030101010101" pitchFamily="2" charset="-122"/>
                <a:ea typeface="宋体" panose="02010600030101010101" pitchFamily="2" charset="-122"/>
                <a:cs typeface="Nirmala UI" panose="020B0502040204020203" charset="0"/>
              </a:rPr>
              <a:t>PART TWO</a:t>
            </a:r>
            <a:endParaRPr lang="zh-CN" altLang="en-US" sz="2400" b="1" dirty="0">
              <a:gradFill flip="none" rotWithShape="1">
                <a:gsLst>
                  <a:gs pos="0">
                    <a:srgbClr val="33A7EB"/>
                  </a:gs>
                  <a:gs pos="100000">
                    <a:srgbClr val="003CAC"/>
                  </a:gs>
                </a:gsLst>
                <a:lin ang="2700000" scaled="1"/>
                <a:tileRect/>
              </a:gradFill>
              <a:effectLst>
                <a:outerShdw blurRad="25400" dist="25400" dir="2700000" algn="tl">
                  <a:srgbClr val="000000">
                    <a:alpha val="25000"/>
                  </a:srgbClr>
                </a:outerShdw>
              </a:effectLst>
              <a:latin typeface="宋体" panose="02010600030101010101" pitchFamily="2" charset="-122"/>
              <a:ea typeface="宋体" panose="02010600030101010101" pitchFamily="2" charset="-122"/>
              <a:cs typeface="Nirmala UI" panose="020B0502040204020203" charset="0"/>
            </a:endParaRPr>
          </a:p>
        </p:txBody>
      </p:sp>
      <p:sp>
        <p:nvSpPr>
          <p:cNvPr id="12" name="文本框 11"/>
          <p:cNvSpPr txBox="1"/>
          <p:nvPr/>
        </p:nvSpPr>
        <p:spPr>
          <a:xfrm>
            <a:off x="4244714" y="3340586"/>
            <a:ext cx="2225040" cy="706755"/>
          </a:xfrm>
          <a:prstGeom prst="rect">
            <a:avLst/>
          </a:prstGeom>
          <a:noFill/>
        </p:spPr>
        <p:txBody>
          <a:bodyPr wrap="none" rtlCol="0">
            <a:spAutoFit/>
          </a:bodyPr>
          <a:lstStyle/>
          <a:p>
            <a:r>
              <a:rPr lang="zh-CN" altLang="en-US" sz="4000" b="1" dirty="0" smtClean="0">
                <a:gradFill>
                  <a:gsLst>
                    <a:gs pos="0">
                      <a:schemeClr val="tx1">
                        <a:lumMod val="65000"/>
                        <a:lumOff val="35000"/>
                      </a:schemeClr>
                    </a:gs>
                    <a:gs pos="97000">
                      <a:schemeClr val="tx1">
                        <a:lumMod val="95000"/>
                        <a:lumOff val="5000"/>
                      </a:schemeClr>
                    </a:gs>
                  </a:gsLst>
                  <a:lin ang="5400000" scaled="0"/>
                </a:gradFill>
                <a:effectLst>
                  <a:outerShdw blurRad="38100" dist="38100" dir="2700000" algn="tl">
                    <a:srgbClr val="000000">
                      <a:alpha val="43137"/>
                    </a:srgbClr>
                  </a:outerShdw>
                </a:effectLst>
                <a:latin typeface="黑体" panose="02010609060101010101" charset="-122"/>
                <a:ea typeface="黑体" panose="02010609060101010101" charset="-122"/>
              </a:rPr>
              <a:t>操作演示</a:t>
            </a:r>
            <a:endParaRPr lang="zh-CN" altLang="en-US" sz="4000" b="1" dirty="0" smtClean="0">
              <a:gradFill>
                <a:gsLst>
                  <a:gs pos="0">
                    <a:schemeClr val="tx1">
                      <a:lumMod val="65000"/>
                      <a:lumOff val="35000"/>
                    </a:schemeClr>
                  </a:gs>
                  <a:gs pos="97000">
                    <a:schemeClr val="tx1">
                      <a:lumMod val="95000"/>
                      <a:lumOff val="5000"/>
                    </a:schemeClr>
                  </a:gs>
                </a:gsLst>
                <a:lin ang="5400000" scaled="0"/>
              </a:gra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 presetClass="entr" presetSubtype="1" decel="10000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0-#ppt_h/2"/>
                                          </p:val>
                                        </p:tav>
                                        <p:tav tm="100000">
                                          <p:val>
                                            <p:strVal val="#ppt_y"/>
                                          </p:val>
                                        </p:tav>
                                      </p:tavLst>
                                    </p:anim>
                                  </p:childTnLst>
                                </p:cTn>
                              </p:par>
                              <p:par>
                                <p:cTn id="15" presetID="2" presetClass="entr" presetSubtype="8" decel="10000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par>
                                <p:cTn id="19" presetID="42" presetClass="entr" presetSubtype="0" fill="hold" grpId="0" nodeType="withEffect">
                                  <p:stCondLst>
                                    <p:cond delay="50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par>
                                <p:cTn id="24" presetID="47" presetClass="entr" presetSubtype="0" fill="hold" grpId="0" nodeType="withEffect">
                                  <p:stCondLst>
                                    <p:cond delay="50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par>
                                <p:cTn id="29" presetID="10" presetClass="entr" presetSubtype="0" fill="hold" grpId="0" nodeType="withEffect">
                                  <p:stCondLst>
                                    <p:cond delay="75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childTnLst>
                                </p:cTn>
                              </p:par>
                              <p:par>
                                <p:cTn id="32" presetID="10" presetClass="entr" presetSubtype="0" fill="hold" grpId="0" nodeType="withEffect">
                                  <p:stCondLst>
                                    <p:cond delay="75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childTnLst>
                                </p:cTn>
                              </p:par>
                              <p:par>
                                <p:cTn id="35" presetID="35" presetClass="path" presetSubtype="0" decel="100000" fill="hold" grpId="1" nodeType="withEffect">
                                  <p:stCondLst>
                                    <p:cond delay="750"/>
                                  </p:stCondLst>
                                  <p:childTnLst>
                                    <p:animMotion origin="layout" path="M -4.375E-6 1.85185E-6 L -0.14075 1.85185E-6 " pathEditMode="relative" rAng="0" ptsTypes="AA">
                                      <p:cBhvr>
                                        <p:cTn id="36" dur="1000" spd="-100000" fill="hold"/>
                                        <p:tgtEl>
                                          <p:spTgt spid="11"/>
                                        </p:tgtEl>
                                        <p:attrNameLst>
                                          <p:attrName>ppt_x</p:attrName>
                                          <p:attrName>ppt_y</p:attrName>
                                        </p:attrNameLst>
                                      </p:cBhvr>
                                      <p:rCtr x="-7044" y="0"/>
                                    </p:animMotion>
                                  </p:childTnLst>
                                </p:cTn>
                              </p:par>
                              <p:par>
                                <p:cTn id="37" presetID="63" presetClass="path" presetSubtype="0" decel="100000" fill="hold" grpId="1" nodeType="withEffect">
                                  <p:stCondLst>
                                    <p:cond delay="750"/>
                                  </p:stCondLst>
                                  <p:childTnLst>
                                    <p:animMotion origin="layout" path="M -1.04167E-6 2.59259E-6 L 0.15104 2.59259E-6 " pathEditMode="relative" rAng="0" ptsTypes="AA">
                                      <p:cBhvr>
                                        <p:cTn id="38" dur="1000" spd="-100000" fill="hold"/>
                                        <p:tgtEl>
                                          <p:spTgt spid="12"/>
                                        </p:tgtEl>
                                        <p:attrNameLst>
                                          <p:attrName>ppt_x</p:attrName>
                                          <p:attrName>ppt_y</p:attrName>
                                        </p:attrNameLst>
                                      </p:cBhvr>
                                      <p:rCtr x="7552"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1" grpId="0"/>
      <p:bldP spid="11" grpId="1"/>
      <p:bldP spid="12" grpId="0"/>
      <p:bldP spid="12"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custDataLst>
              <p:tags r:id="rId1"/>
            </p:custDataLst>
          </p:nvPr>
        </p:nvSpPr>
        <p:spPr>
          <a:xfrm>
            <a:off x="513080" y="1004570"/>
            <a:ext cx="10456545" cy="1304925"/>
          </a:xfrm>
          <a:prstGeom prst="rect">
            <a:avLst/>
          </a:prstGeom>
          <a:noFill/>
        </p:spPr>
        <p:txBody>
          <a:bodyPr wrap="square" lIns="0" tIns="0" rIns="0" bIns="0" rtlCol="0">
            <a:noAutofit/>
          </a:bodyPr>
          <a:p>
            <a:pPr algn="l">
              <a:lnSpc>
                <a:spcPct val="100000"/>
              </a:lnSpc>
              <a:spcBef>
                <a:spcPct val="20000"/>
              </a:spcBef>
              <a:buClrTx/>
              <a:buSzTx/>
              <a:buNone/>
            </a:pPr>
            <a:r>
              <a:rPr lang="zh-CN" sz="1600" b="1" dirty="0" smtClean="0">
                <a:solidFill>
                  <a:srgbClr val="FF0000"/>
                </a:solidFill>
                <a:latin typeface="微软雅黑" panose="020B0503020204020204" pitchFamily="34" charset="-122"/>
                <a:ea typeface="微软雅黑" panose="020B0503020204020204" pitchFamily="34" charset="-122"/>
                <a:sym typeface="+mn-lt"/>
              </a:rPr>
              <a:t>一、企业产品信息</a:t>
            </a:r>
            <a:endParaRPr lang="zh-CN" sz="1600" b="1" dirty="0" smtClean="0">
              <a:solidFill>
                <a:srgbClr val="FF0000"/>
              </a:solidFill>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该模块由配件企业录入维护，只需要新增一条企业信息，然后在企业信息下可新增多个监造范围内的企业产品信息</a:t>
            </a:r>
            <a:endParaRPr lang="zh-CN"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第一步：新增企业信息</a:t>
            </a:r>
            <a:endParaRPr lang="zh-CN" sz="1600" b="1" dirty="0" smtClean="0">
              <a:latin typeface="微软雅黑" panose="020B0503020204020204" pitchFamily="34" charset="-122"/>
              <a:ea typeface="微软雅黑" panose="020B0503020204020204" pitchFamily="34" charset="-122"/>
              <a:sym typeface="+mn-lt"/>
            </a:endParaRPr>
          </a:p>
          <a:p>
            <a:pPr algn="l">
              <a:lnSpc>
                <a:spcPct val="100000"/>
              </a:lnSpc>
              <a:spcBef>
                <a:spcPct val="20000"/>
              </a:spcBef>
              <a:buClrTx/>
              <a:buSzTx/>
              <a:buNone/>
            </a:pPr>
            <a:r>
              <a:rPr lang="zh-CN" sz="1600" b="1" dirty="0" smtClean="0">
                <a:latin typeface="微软雅黑" panose="020B0503020204020204" pitchFamily="34" charset="-122"/>
                <a:ea typeface="微软雅黑" panose="020B0503020204020204" pitchFamily="34" charset="-122"/>
                <a:sym typeface="+mn-lt"/>
              </a:rPr>
              <a:t>点击左侧功能菜单中的【企业产品信息】，在右侧打开的页面中点击左上角【</a:t>
            </a:r>
            <a:r>
              <a:rPr lang="en-US" altLang="zh-CN" sz="1600" b="1" dirty="0" smtClean="0">
                <a:latin typeface="微软雅黑" panose="020B0503020204020204" pitchFamily="34" charset="-122"/>
                <a:ea typeface="微软雅黑" panose="020B0503020204020204" pitchFamily="34" charset="-122"/>
                <a:sym typeface="+mn-lt"/>
              </a:rPr>
              <a:t>+</a:t>
            </a:r>
            <a:r>
              <a:rPr lang="zh-CN" altLang="en-US" sz="1600" b="1" dirty="0" smtClean="0">
                <a:latin typeface="微软雅黑" panose="020B0503020204020204" pitchFamily="34" charset="-122"/>
                <a:ea typeface="微软雅黑" panose="020B0503020204020204" pitchFamily="34" charset="-122"/>
                <a:sym typeface="+mn-lt"/>
              </a:rPr>
              <a:t>新增】按钮</a:t>
            </a:r>
            <a:endParaRPr lang="zh-CN" altLang="en-US" sz="1600" b="1" dirty="0" smtClean="0">
              <a:latin typeface="微软雅黑" panose="020B0503020204020204" pitchFamily="34" charset="-122"/>
              <a:ea typeface="微软雅黑" panose="020B0503020204020204" pitchFamily="34" charset="-122"/>
              <a:sym typeface="+mn-lt"/>
            </a:endParaRPr>
          </a:p>
        </p:txBody>
      </p:sp>
      <p:pic>
        <p:nvPicPr>
          <p:cNvPr id="2" name="图片 1" descr="C:\Users\xiewenru\Desktop\截图\新建文件夹\Snipaste_2023-05-15_11-15-20.jpgSnipaste_2023-05-15_11-15-20"/>
          <p:cNvPicPr>
            <a:picLocks noChangeAspect="1"/>
          </p:cNvPicPr>
          <p:nvPr>
            <p:custDataLst>
              <p:tags r:id="rId2"/>
            </p:custDataLst>
          </p:nvPr>
        </p:nvPicPr>
        <p:blipFill>
          <a:blip r:embed="rId3"/>
          <a:srcRect b="54352"/>
          <a:stretch>
            <a:fillRect/>
          </a:stretch>
        </p:blipFill>
        <p:spPr>
          <a:xfrm>
            <a:off x="513080" y="2246630"/>
            <a:ext cx="11292840" cy="1605280"/>
          </a:xfrm>
          <a:prstGeom prst="rect">
            <a:avLst/>
          </a:prstGeom>
        </p:spPr>
      </p:pic>
      <p:pic>
        <p:nvPicPr>
          <p:cNvPr id="4" name="图片 3" descr="C:\Users\xiewenru\Desktop\截图\新建文件夹\Snipaste_2023-05-15_11-18-53.jpgSnipaste_2023-05-15_11-18-53"/>
          <p:cNvPicPr>
            <a:picLocks noChangeAspect="1"/>
          </p:cNvPicPr>
          <p:nvPr>
            <p:custDataLst>
              <p:tags r:id="rId4"/>
            </p:custDataLst>
          </p:nvPr>
        </p:nvPicPr>
        <p:blipFill>
          <a:blip r:embed="rId5"/>
          <a:srcRect b="39798"/>
          <a:stretch>
            <a:fillRect/>
          </a:stretch>
        </p:blipFill>
        <p:spPr>
          <a:xfrm>
            <a:off x="513080" y="4310380"/>
            <a:ext cx="10996295" cy="2117090"/>
          </a:xfrm>
          <a:prstGeom prst="rect">
            <a:avLst/>
          </a:prstGeom>
        </p:spPr>
      </p:pic>
      <p:sp>
        <p:nvSpPr>
          <p:cNvPr id="6" name="TextBox 6"/>
          <p:cNvSpPr txBox="1"/>
          <p:nvPr>
            <p:custDataLst>
              <p:tags r:id="rId6"/>
            </p:custDataLst>
          </p:nvPr>
        </p:nvSpPr>
        <p:spPr>
          <a:xfrm>
            <a:off x="513080" y="3943350"/>
            <a:ext cx="10456545" cy="245745"/>
          </a:xfrm>
          <a:prstGeom prst="rect">
            <a:avLst/>
          </a:prstGeom>
          <a:noFill/>
        </p:spPr>
        <p:txBody>
          <a:bodyPr wrap="square" lIns="0" tIns="0" rIns="0" bIns="0" rtlCol="0">
            <a:spAutoFit/>
          </a:bodyPr>
          <a:p>
            <a:pPr algn="l">
              <a:lnSpc>
                <a:spcPct val="100000"/>
              </a:lnSpc>
              <a:spcBef>
                <a:spcPct val="20000"/>
              </a:spcBef>
              <a:buClrTx/>
              <a:buSzTx/>
              <a:buNone/>
            </a:pPr>
            <a:r>
              <a:rPr lang="zh-CN" altLang="en-US" sz="1600" b="1" dirty="0" smtClean="0">
                <a:latin typeface="微软雅黑" panose="020B0503020204020204" pitchFamily="34" charset="-122"/>
                <a:ea typeface="微软雅黑" panose="020B0503020204020204" pitchFamily="34" charset="-122"/>
                <a:sym typeface="+mn-lt"/>
              </a:rPr>
              <a:t>在打开的表单中填写相关企业信息后点击【保存企业信息】</a:t>
            </a:r>
            <a:endParaRPr lang="zh-CN" altLang="en-US" sz="1600" b="1" dirty="0" smtClean="0">
              <a:latin typeface="微软雅黑" panose="020B0503020204020204" pitchFamily="34" charset="-122"/>
              <a:ea typeface="微软雅黑" panose="020B0503020204020204" pitchFamily="34" charset="-122"/>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p:push dir="u"/>
      </p:transition>
    </mc:Choice>
    <mc:Fallback>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300" fill="hold"/>
                                        <p:tgtEl>
                                          <p:spTgt spid="7"/>
                                        </p:tgtEl>
                                        <p:attrNameLst>
                                          <p:attrName>ppt_x</p:attrName>
                                        </p:attrNameLst>
                                      </p:cBhvr>
                                      <p:tavLst>
                                        <p:tav tm="0">
                                          <p:val>
                                            <p:strVal val="1+#ppt_w/2"/>
                                          </p:val>
                                        </p:tav>
                                        <p:tav tm="100000">
                                          <p:val>
                                            <p:strVal val="#ppt_x"/>
                                          </p:val>
                                        </p:tav>
                                      </p:tavLst>
                                    </p:anim>
                                    <p:anim calcmode="lin" valueType="num">
                                      <p:cBhvr additive="base">
                                        <p:cTn id="8" dur="3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300" fill="hold"/>
                                        <p:tgtEl>
                                          <p:spTgt spid="6"/>
                                        </p:tgtEl>
                                        <p:attrNameLst>
                                          <p:attrName>ppt_x</p:attrName>
                                        </p:attrNameLst>
                                      </p:cBhvr>
                                      <p:tavLst>
                                        <p:tav tm="0">
                                          <p:val>
                                            <p:strVal val="1+#ppt_w/2"/>
                                          </p:val>
                                        </p:tav>
                                        <p:tav tm="100000">
                                          <p:val>
                                            <p:strVal val="#ppt_x"/>
                                          </p:val>
                                        </p:tav>
                                      </p:tavLst>
                                    </p:anim>
                                    <p:anim calcmode="lin" valueType="num">
                                      <p:cBhvr additive="base">
                                        <p:cTn id="13" dur="3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Lst>
  </p:timing>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1.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BEAUTIFY_FLAG" val=""/>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PP_MARK_KEY" val="8248ddf5-6ead-4de7-adce-eec24f844cbe"/>
  <p:tag name="COMMONDATA" val="eyJoZGlkIjoiM2IyMDUxZTc0YjYzNDZkNWY5OTQzZDQ2NjE1ZDNhMDUifQ=="/>
</p:tagLst>
</file>

<file path=ppt/tags/tag8.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4454</Words>
  <Application>WPS 演示</Application>
  <PresentationFormat>宽屏</PresentationFormat>
  <Paragraphs>245</Paragraphs>
  <Slides>77</Slides>
  <Notes>24</Notes>
  <HiddenSlides>0</HiddenSlides>
  <MMClips>1</MMClips>
  <ScaleCrop>false</ScaleCrop>
  <HeadingPairs>
    <vt:vector size="8" baseType="variant">
      <vt:variant>
        <vt:lpstr>已用的字体</vt:lpstr>
      </vt:variant>
      <vt:variant>
        <vt:i4>8</vt:i4>
      </vt:variant>
      <vt:variant>
        <vt:lpstr>主题</vt:lpstr>
      </vt:variant>
      <vt:variant>
        <vt:i4>2</vt:i4>
      </vt:variant>
      <vt:variant>
        <vt:lpstr>嵌入 OLE 服务器</vt:lpstr>
      </vt:variant>
      <vt:variant>
        <vt:i4>1</vt:i4>
      </vt:variant>
      <vt:variant>
        <vt:lpstr>幻灯片标题</vt:lpstr>
      </vt:variant>
      <vt:variant>
        <vt:i4>77</vt:i4>
      </vt:variant>
    </vt:vector>
  </HeadingPairs>
  <TitlesOfParts>
    <vt:vector size="88" baseType="lpstr">
      <vt:lpstr>Arial</vt:lpstr>
      <vt:lpstr>宋体</vt:lpstr>
      <vt:lpstr>Wingdings</vt:lpstr>
      <vt:lpstr>黑体</vt:lpstr>
      <vt:lpstr>微软雅黑</vt:lpstr>
      <vt:lpstr>Nirmala UI</vt:lpstr>
      <vt:lpstr>Calibri</vt:lpstr>
      <vt:lpstr>Arial Unicode MS</vt:lpstr>
      <vt:lpstr>Office 主题</vt:lpstr>
      <vt:lpstr>1_Office 主题</vt:lpstr>
      <vt:lpstr>Package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me</dc:creator>
  <cp:lastModifiedBy>半岛铁盒</cp:lastModifiedBy>
  <cp:revision>268</cp:revision>
  <dcterms:created xsi:type="dcterms:W3CDTF">2022-07-25T13:46:00Z</dcterms:created>
  <dcterms:modified xsi:type="dcterms:W3CDTF">2024-03-15T07:38:07Z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6C5524F348ED49F9BA7F4E1CE253C390_12</vt:lpwstr>
  </property>
  <property fmtid="{D5CDD505-2E9C-101B-9397-08002B2CF9AE}" pid="3" name="KSOProductBuildVer">
    <vt:lpwstr>2052-12.1.0.16399</vt:lpwstr>
  </property>
</Properties>
</file>